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270" r:id="rId1"/>
    <p:sldMasterId id="2147484610" r:id="rId2"/>
    <p:sldMasterId id="2147484622" r:id="rId3"/>
  </p:sldMasterIdLst>
  <p:notesMasterIdLst>
    <p:notesMasterId r:id="rId12"/>
  </p:notesMasterIdLst>
  <p:handoutMasterIdLst>
    <p:handoutMasterId r:id="rId13"/>
  </p:handoutMasterIdLst>
  <p:sldIdLst>
    <p:sldId id="340" r:id="rId4"/>
    <p:sldId id="506" r:id="rId5"/>
    <p:sldId id="512" r:id="rId6"/>
    <p:sldId id="513" r:id="rId7"/>
    <p:sldId id="510" r:id="rId8"/>
    <p:sldId id="507" r:id="rId9"/>
    <p:sldId id="514" r:id="rId10"/>
    <p:sldId id="504" r:id="rId11"/>
  </p:sldIdLst>
  <p:sldSz cx="9144000" cy="6858000" type="screen4x3"/>
  <p:notesSz cx="6954838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NCW" initials="U" lastIdx="2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26" autoAdjust="0"/>
    <p:restoredTop sz="94660"/>
  </p:normalViewPr>
  <p:slideViewPr>
    <p:cSldViewPr>
      <p:cViewPr varScale="1">
        <p:scale>
          <a:sx n="69" d="100"/>
          <a:sy n="69" d="100"/>
        </p:scale>
        <p:origin x="-162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84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0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90AC38-7E51-4236-9B17-A16581EA0EE5}" type="doc">
      <dgm:prSet loTypeId="urn:microsoft.com/office/officeart/2005/8/layout/radial6" loCatId="cycl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3764622-2DC6-45A4-A961-347FD5A9434B}">
      <dgm:prSet phldrT="[Text]" custT="1"/>
      <dgm:spPr>
        <a:solidFill>
          <a:schemeClr val="accent1">
            <a:lumMod val="50000"/>
          </a:schemeClr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ctr"/>
          <a:r>
            <a:rPr lang="en-US" sz="1200" b="1" dirty="0"/>
            <a:t>Nonprofit Workshops</a:t>
          </a:r>
        </a:p>
      </dgm:t>
    </dgm:pt>
    <dgm:pt modelId="{59E824A1-9736-4E63-9622-A28A88D3D8E6}" type="parTrans" cxnId="{BF880668-5858-411F-9CD6-DECFD3E90A8A}">
      <dgm:prSet/>
      <dgm:spPr/>
      <dgm:t>
        <a:bodyPr/>
        <a:lstStyle/>
        <a:p>
          <a:pPr algn="ctr"/>
          <a:endParaRPr lang="en-US"/>
        </a:p>
      </dgm:t>
    </dgm:pt>
    <dgm:pt modelId="{2D29FA1A-DB2A-417D-A2B0-1BE216576EFA}" type="sibTrans" cxnId="{BF880668-5858-411F-9CD6-DECFD3E90A8A}">
      <dgm:prSet/>
      <dgm:spPr/>
      <dgm:t>
        <a:bodyPr/>
        <a:lstStyle/>
        <a:p>
          <a:pPr algn="ctr"/>
          <a:endParaRPr lang="en-US"/>
        </a:p>
      </dgm:t>
    </dgm:pt>
    <dgm:pt modelId="{35E7B6A0-6513-4846-A50A-E6ACC62115E2}">
      <dgm:prSet phldrT="[Text]" custT="1"/>
      <dgm:spPr>
        <a:solidFill>
          <a:schemeClr val="accent1">
            <a:lumMod val="50000"/>
          </a:schemeClr>
        </a:solidFill>
      </dgm:spPr>
      <dgm:t>
        <a:bodyPr/>
        <a:lstStyle/>
        <a:p>
          <a:pPr algn="ctr"/>
          <a:r>
            <a:rPr lang="en-US" sz="1200" b="1" dirty="0" err="1"/>
            <a:t>AmeriCorp</a:t>
          </a:r>
          <a:r>
            <a:rPr lang="en-US" sz="1100" b="1" dirty="0"/>
            <a:t> </a:t>
          </a:r>
          <a:r>
            <a:rPr lang="en-US" sz="1200" b="1" dirty="0"/>
            <a:t>VISTA Program</a:t>
          </a:r>
        </a:p>
      </dgm:t>
    </dgm:pt>
    <dgm:pt modelId="{251FB15E-9DAE-4686-89CA-723BA1F6168B}" type="parTrans" cxnId="{11BB9054-5729-4F27-98BA-C079C22B81BD}">
      <dgm:prSet/>
      <dgm:spPr/>
      <dgm:t>
        <a:bodyPr/>
        <a:lstStyle/>
        <a:p>
          <a:pPr algn="ctr"/>
          <a:endParaRPr lang="en-US"/>
        </a:p>
      </dgm:t>
    </dgm:pt>
    <dgm:pt modelId="{AAC8270D-B092-412F-8887-2F1E64D11299}" type="sibTrans" cxnId="{11BB9054-5729-4F27-98BA-C079C22B81BD}">
      <dgm:prSet/>
      <dgm:spPr/>
      <dgm:t>
        <a:bodyPr/>
        <a:lstStyle/>
        <a:p>
          <a:pPr algn="ctr"/>
          <a:endParaRPr lang="en-US"/>
        </a:p>
      </dgm:t>
    </dgm:pt>
    <dgm:pt modelId="{FE19B0B2-6DC9-4A07-9A07-A4E32B91FD4C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pPr algn="ctr"/>
          <a:r>
            <a:rPr lang="en-US" b="1" dirty="0"/>
            <a:t>Executive Director Roundtables</a:t>
          </a:r>
        </a:p>
      </dgm:t>
    </dgm:pt>
    <dgm:pt modelId="{C45755DE-A16E-4E35-B7B7-F525C2ED605F}" type="parTrans" cxnId="{336A4739-C695-426A-A4D5-A6EBA062781C}">
      <dgm:prSet/>
      <dgm:spPr/>
      <dgm:t>
        <a:bodyPr/>
        <a:lstStyle/>
        <a:p>
          <a:pPr algn="ctr"/>
          <a:endParaRPr lang="en-US"/>
        </a:p>
      </dgm:t>
    </dgm:pt>
    <dgm:pt modelId="{8E3CCE0F-6888-4F44-BA89-1B248A75F4CA}" type="sibTrans" cxnId="{336A4739-C695-426A-A4D5-A6EBA062781C}">
      <dgm:prSet/>
      <dgm:spPr/>
      <dgm:t>
        <a:bodyPr/>
        <a:lstStyle/>
        <a:p>
          <a:pPr algn="ctr"/>
          <a:endParaRPr lang="en-US"/>
        </a:p>
      </dgm:t>
    </dgm:pt>
    <dgm:pt modelId="{17244B78-4BC2-4D17-B6E9-C1FBD2E505E2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pPr algn="ctr"/>
          <a:r>
            <a:rPr lang="en-US" b="1" dirty="0"/>
            <a:t>Lunch &amp; Learn Series</a:t>
          </a:r>
        </a:p>
      </dgm:t>
    </dgm:pt>
    <dgm:pt modelId="{58E62450-46E5-436D-9F46-E1F58764D178}" type="parTrans" cxnId="{38F25790-754A-40AA-A264-2F4B3CB39923}">
      <dgm:prSet/>
      <dgm:spPr/>
      <dgm:t>
        <a:bodyPr/>
        <a:lstStyle/>
        <a:p>
          <a:pPr algn="ctr"/>
          <a:endParaRPr lang="en-US"/>
        </a:p>
      </dgm:t>
    </dgm:pt>
    <dgm:pt modelId="{EC8155A2-5139-46D8-BFD1-555571239A48}" type="sibTrans" cxnId="{38F25790-754A-40AA-A264-2F4B3CB39923}">
      <dgm:prSet/>
      <dgm:spPr/>
      <dgm:t>
        <a:bodyPr/>
        <a:lstStyle/>
        <a:p>
          <a:pPr algn="ctr"/>
          <a:endParaRPr lang="en-US"/>
        </a:p>
      </dgm:t>
    </dgm:pt>
    <dgm:pt modelId="{12A350CA-82DB-4AED-95E4-0F4965993AD4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pPr algn="ctr"/>
          <a:r>
            <a:rPr lang="en-US" b="1" dirty="0" smtClean="0"/>
            <a:t>Weekly </a:t>
          </a:r>
          <a:r>
            <a:rPr lang="en-US" b="1" dirty="0"/>
            <a:t>Newsletter</a:t>
          </a:r>
        </a:p>
      </dgm:t>
    </dgm:pt>
    <dgm:pt modelId="{70F52EF9-F9EC-4181-B17B-9E932708F36A}" type="parTrans" cxnId="{F25FB687-A326-42A4-A175-E5B0AB6AE695}">
      <dgm:prSet/>
      <dgm:spPr/>
      <dgm:t>
        <a:bodyPr/>
        <a:lstStyle/>
        <a:p>
          <a:pPr algn="ctr"/>
          <a:endParaRPr lang="en-US"/>
        </a:p>
      </dgm:t>
    </dgm:pt>
    <dgm:pt modelId="{3D0919BB-3398-4F1C-ADC6-028B33A7C5BF}" type="sibTrans" cxnId="{F25FB687-A326-42A4-A175-E5B0AB6AE695}">
      <dgm:prSet/>
      <dgm:spPr/>
      <dgm:t>
        <a:bodyPr/>
        <a:lstStyle/>
        <a:p>
          <a:pPr algn="ctr"/>
          <a:endParaRPr lang="en-US"/>
        </a:p>
      </dgm:t>
    </dgm:pt>
    <dgm:pt modelId="{65FBAC38-6262-4B93-837F-91B86EAF8648}">
      <dgm:prSet phldrT="[Text]" custT="1"/>
      <dgm:spPr>
        <a:solidFill>
          <a:schemeClr val="accent1">
            <a:lumMod val="50000"/>
          </a:schemeClr>
        </a:solidFill>
      </dgm:spPr>
      <dgm:t>
        <a:bodyPr/>
        <a:lstStyle/>
        <a:p>
          <a:pPr algn="ctr"/>
          <a:r>
            <a:rPr lang="en-US" sz="1200" b="1" dirty="0"/>
            <a:t>Consulting/ Coaching</a:t>
          </a:r>
        </a:p>
      </dgm:t>
    </dgm:pt>
    <dgm:pt modelId="{83EC70B9-2C21-4258-A888-36691827CEDB}" type="parTrans" cxnId="{3E750D41-A932-467C-AC59-C67F845A7554}">
      <dgm:prSet/>
      <dgm:spPr/>
      <dgm:t>
        <a:bodyPr/>
        <a:lstStyle/>
        <a:p>
          <a:pPr algn="ctr"/>
          <a:endParaRPr lang="en-US"/>
        </a:p>
      </dgm:t>
    </dgm:pt>
    <dgm:pt modelId="{1E9E866B-F875-401C-9707-647E1CC1604E}" type="sibTrans" cxnId="{3E750D41-A932-467C-AC59-C67F845A7554}">
      <dgm:prSet/>
      <dgm:spPr/>
      <dgm:t>
        <a:bodyPr/>
        <a:lstStyle/>
        <a:p>
          <a:pPr algn="ctr"/>
          <a:endParaRPr lang="en-US"/>
        </a:p>
      </dgm:t>
    </dgm:pt>
    <dgm:pt modelId="{3EBEBACB-8F41-419F-B932-C5DCAD617F25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pPr algn="ctr"/>
          <a:r>
            <a:rPr lang="en-US" dirty="0"/>
            <a:t>QENO</a:t>
          </a:r>
        </a:p>
      </dgm:t>
    </dgm:pt>
    <dgm:pt modelId="{9B1D1EFB-676F-4274-8929-EBEACD19DE8A}" type="sibTrans" cxnId="{74213F1A-5ACC-4286-A29F-5B9FED1B407F}">
      <dgm:prSet/>
      <dgm:spPr/>
      <dgm:t>
        <a:bodyPr/>
        <a:lstStyle/>
        <a:p>
          <a:pPr algn="ctr"/>
          <a:endParaRPr lang="en-US"/>
        </a:p>
      </dgm:t>
    </dgm:pt>
    <dgm:pt modelId="{9E702EE9-9721-41B2-B930-D7EBF7D5D880}" type="parTrans" cxnId="{74213F1A-5ACC-4286-A29F-5B9FED1B407F}">
      <dgm:prSet/>
      <dgm:spPr/>
      <dgm:t>
        <a:bodyPr/>
        <a:lstStyle/>
        <a:p>
          <a:pPr algn="ctr"/>
          <a:endParaRPr lang="en-US"/>
        </a:p>
      </dgm:t>
    </dgm:pt>
    <dgm:pt modelId="{27EF2E22-A6FC-4ADF-89FE-5FD3C65A29E1}">
      <dgm:prSet phldrT="[Text]" custT="1"/>
      <dgm:spPr>
        <a:solidFill>
          <a:schemeClr val="accent1">
            <a:lumMod val="50000"/>
          </a:schemeClr>
        </a:solidFill>
      </dgm:spPr>
      <dgm:t>
        <a:bodyPr/>
        <a:lstStyle/>
        <a:p>
          <a:pPr algn="ctr"/>
          <a:r>
            <a:rPr lang="en-US" sz="1200" b="1" dirty="0"/>
            <a:t>Student Applied Learning Projects</a:t>
          </a:r>
        </a:p>
      </dgm:t>
    </dgm:pt>
    <dgm:pt modelId="{28871722-26C7-4B5E-B7D5-D3C47D66FC97}" type="parTrans" cxnId="{42CC9F1B-1E40-4142-B0A9-001EC0C93F45}">
      <dgm:prSet/>
      <dgm:spPr/>
      <dgm:t>
        <a:bodyPr/>
        <a:lstStyle/>
        <a:p>
          <a:endParaRPr lang="en-US"/>
        </a:p>
      </dgm:t>
    </dgm:pt>
    <dgm:pt modelId="{5477AD7C-65A9-45A7-A8C3-98046B2A7700}" type="sibTrans" cxnId="{42CC9F1B-1E40-4142-B0A9-001EC0C93F45}">
      <dgm:prSet/>
      <dgm:spPr/>
      <dgm:t>
        <a:bodyPr/>
        <a:lstStyle/>
        <a:p>
          <a:endParaRPr lang="en-US"/>
        </a:p>
      </dgm:t>
    </dgm:pt>
    <dgm:pt modelId="{D9FEA646-6714-45F4-82CF-9411A27EF89B}">
      <dgm:prSet phldrT="[Text]" custT="1"/>
      <dgm:spPr/>
      <dgm:t>
        <a:bodyPr/>
        <a:lstStyle/>
        <a:p>
          <a:pPr algn="ctr"/>
          <a:endParaRPr lang="en-US" sz="1200" dirty="0"/>
        </a:p>
      </dgm:t>
    </dgm:pt>
    <dgm:pt modelId="{BFD5D042-C869-4513-8C87-F50CC59BB5DE}" type="parTrans" cxnId="{E48D9EAF-BDA0-4F11-A707-8774A2F71BC9}">
      <dgm:prSet/>
      <dgm:spPr/>
      <dgm:t>
        <a:bodyPr/>
        <a:lstStyle/>
        <a:p>
          <a:endParaRPr lang="en-US"/>
        </a:p>
      </dgm:t>
    </dgm:pt>
    <dgm:pt modelId="{76A31819-81DE-4335-8A61-FB4A429A3EE7}" type="sibTrans" cxnId="{E48D9EAF-BDA0-4F11-A707-8774A2F71BC9}">
      <dgm:prSet/>
      <dgm:spPr/>
      <dgm:t>
        <a:bodyPr/>
        <a:lstStyle/>
        <a:p>
          <a:endParaRPr lang="en-US"/>
        </a:p>
      </dgm:t>
    </dgm:pt>
    <dgm:pt modelId="{C1403860-4C5A-414C-BD9C-883FAB32478E}" type="pres">
      <dgm:prSet presAssocID="{8490AC38-7E51-4236-9B17-A16581EA0EE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A022B59-C8A3-43FE-9E7D-E397D2CA9057}" type="pres">
      <dgm:prSet presAssocID="{3EBEBACB-8F41-419F-B932-C5DCAD617F25}" presName="centerShape" presStyleLbl="node0" presStyleIdx="0" presStyleCnt="1" custScaleX="111070" custScaleY="108805"/>
      <dgm:spPr/>
      <dgm:t>
        <a:bodyPr/>
        <a:lstStyle/>
        <a:p>
          <a:endParaRPr lang="en-US"/>
        </a:p>
      </dgm:t>
    </dgm:pt>
    <dgm:pt modelId="{3BFB03B3-BE03-4716-8422-9FC9CF74687C}" type="pres">
      <dgm:prSet presAssocID="{C3764622-2DC6-45A4-A961-347FD5A9434B}" presName="node" presStyleLbl="node1" presStyleIdx="0" presStyleCnt="7" custScaleX="140843" custScaleY="1298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C09F6B-95EB-4143-A40E-61E66B991DAE}" type="pres">
      <dgm:prSet presAssocID="{C3764622-2DC6-45A4-A961-347FD5A9434B}" presName="dummy" presStyleCnt="0"/>
      <dgm:spPr/>
    </dgm:pt>
    <dgm:pt modelId="{64200AF8-8514-46FF-AB93-4CF33F01D97D}" type="pres">
      <dgm:prSet presAssocID="{2D29FA1A-DB2A-417D-A2B0-1BE216576EFA}" presName="sibTrans" presStyleLbl="sibTrans2D1" presStyleIdx="0" presStyleCnt="7"/>
      <dgm:spPr/>
      <dgm:t>
        <a:bodyPr/>
        <a:lstStyle/>
        <a:p>
          <a:endParaRPr lang="en-US"/>
        </a:p>
      </dgm:t>
    </dgm:pt>
    <dgm:pt modelId="{BD5A34C7-08C2-45E5-841A-BBE521AC6101}" type="pres">
      <dgm:prSet presAssocID="{35E7B6A0-6513-4846-A50A-E6ACC62115E2}" presName="node" presStyleLbl="node1" presStyleIdx="1" presStyleCnt="7" custScaleX="150315" custScaleY="1311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9F780C-6FCE-4174-9B0F-87F49D3EC113}" type="pres">
      <dgm:prSet presAssocID="{35E7B6A0-6513-4846-A50A-E6ACC62115E2}" presName="dummy" presStyleCnt="0"/>
      <dgm:spPr/>
    </dgm:pt>
    <dgm:pt modelId="{790546A0-A946-4538-AD90-6E0308202ECD}" type="pres">
      <dgm:prSet presAssocID="{AAC8270D-B092-412F-8887-2F1E64D11299}" presName="sibTrans" presStyleLbl="sibTrans2D1" presStyleIdx="1" presStyleCnt="7"/>
      <dgm:spPr/>
      <dgm:t>
        <a:bodyPr/>
        <a:lstStyle/>
        <a:p>
          <a:endParaRPr lang="en-US"/>
        </a:p>
      </dgm:t>
    </dgm:pt>
    <dgm:pt modelId="{8DEB757D-8FE7-404F-A26A-E82DF4E3A971}" type="pres">
      <dgm:prSet presAssocID="{FE19B0B2-6DC9-4A07-9A07-A4E32B91FD4C}" presName="node" presStyleLbl="node1" presStyleIdx="2" presStyleCnt="7" custScaleX="142884" custScaleY="1344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A57BB1-8114-42D2-96EF-30D9E20419F7}" type="pres">
      <dgm:prSet presAssocID="{FE19B0B2-6DC9-4A07-9A07-A4E32B91FD4C}" presName="dummy" presStyleCnt="0"/>
      <dgm:spPr/>
    </dgm:pt>
    <dgm:pt modelId="{70193E93-B1F3-4A3C-989B-2F53E1F5A4F2}" type="pres">
      <dgm:prSet presAssocID="{8E3CCE0F-6888-4F44-BA89-1B248A75F4CA}" presName="sibTrans" presStyleLbl="sibTrans2D1" presStyleIdx="2" presStyleCnt="7"/>
      <dgm:spPr/>
      <dgm:t>
        <a:bodyPr/>
        <a:lstStyle/>
        <a:p>
          <a:endParaRPr lang="en-US"/>
        </a:p>
      </dgm:t>
    </dgm:pt>
    <dgm:pt modelId="{765524C6-D821-4AD3-B916-7635B0A596E4}" type="pres">
      <dgm:prSet presAssocID="{17244B78-4BC2-4D17-B6E9-C1FBD2E505E2}" presName="node" presStyleLbl="node1" presStyleIdx="3" presStyleCnt="7" custScaleX="136453" custScaleY="1374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97EE57-4374-46B0-A166-E3E7511AA640}" type="pres">
      <dgm:prSet presAssocID="{17244B78-4BC2-4D17-B6E9-C1FBD2E505E2}" presName="dummy" presStyleCnt="0"/>
      <dgm:spPr/>
    </dgm:pt>
    <dgm:pt modelId="{E33330C5-DF7D-4F65-ACCE-8A7726BE617C}" type="pres">
      <dgm:prSet presAssocID="{EC8155A2-5139-46D8-BFD1-555571239A48}" presName="sibTrans" presStyleLbl="sibTrans2D1" presStyleIdx="3" presStyleCnt="7"/>
      <dgm:spPr/>
      <dgm:t>
        <a:bodyPr/>
        <a:lstStyle/>
        <a:p>
          <a:endParaRPr lang="en-US"/>
        </a:p>
      </dgm:t>
    </dgm:pt>
    <dgm:pt modelId="{59284C85-4F98-44C6-9D57-430D177CC281}" type="pres">
      <dgm:prSet presAssocID="{12A350CA-82DB-4AED-95E4-0F4965993AD4}" presName="node" presStyleLbl="node1" presStyleIdx="4" presStyleCnt="7" custScaleX="133098" custScaleY="1349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6FB408-46BE-427D-A6D0-34556F1DDDE8}" type="pres">
      <dgm:prSet presAssocID="{12A350CA-82DB-4AED-95E4-0F4965993AD4}" presName="dummy" presStyleCnt="0"/>
      <dgm:spPr/>
    </dgm:pt>
    <dgm:pt modelId="{82AEF74C-2AE5-46B4-BFED-BD998C110F5E}" type="pres">
      <dgm:prSet presAssocID="{3D0919BB-3398-4F1C-ADC6-028B33A7C5BF}" presName="sibTrans" presStyleLbl="sibTrans2D1" presStyleIdx="4" presStyleCnt="7"/>
      <dgm:spPr/>
      <dgm:t>
        <a:bodyPr/>
        <a:lstStyle/>
        <a:p>
          <a:endParaRPr lang="en-US"/>
        </a:p>
      </dgm:t>
    </dgm:pt>
    <dgm:pt modelId="{0E339097-883A-41A5-B59A-CAFB8AD11C9A}" type="pres">
      <dgm:prSet presAssocID="{65FBAC38-6262-4B93-837F-91B86EAF8648}" presName="node" presStyleLbl="node1" presStyleIdx="5" presStyleCnt="7" custScaleX="148718" custScaleY="1353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D34DBA-D8AC-4174-8531-34AE4203B79B}" type="pres">
      <dgm:prSet presAssocID="{65FBAC38-6262-4B93-837F-91B86EAF8648}" presName="dummy" presStyleCnt="0"/>
      <dgm:spPr/>
    </dgm:pt>
    <dgm:pt modelId="{9206008A-9BF0-4E11-8CAB-2927FD13AA83}" type="pres">
      <dgm:prSet presAssocID="{1E9E866B-F875-401C-9707-647E1CC1604E}" presName="sibTrans" presStyleLbl="sibTrans2D1" presStyleIdx="5" presStyleCnt="7"/>
      <dgm:spPr/>
      <dgm:t>
        <a:bodyPr/>
        <a:lstStyle/>
        <a:p>
          <a:endParaRPr lang="en-US"/>
        </a:p>
      </dgm:t>
    </dgm:pt>
    <dgm:pt modelId="{54392719-1397-4C76-8485-FC02C1CB1933}" type="pres">
      <dgm:prSet presAssocID="{27EF2E22-A6FC-4ADF-89FE-5FD3C65A29E1}" presName="node" presStyleLbl="node1" presStyleIdx="6" presStyleCnt="7" custScaleX="138203" custScaleY="1295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97629B-B321-411B-B021-8FF5DB466C6B}" type="pres">
      <dgm:prSet presAssocID="{27EF2E22-A6FC-4ADF-89FE-5FD3C65A29E1}" presName="dummy" presStyleCnt="0"/>
      <dgm:spPr/>
    </dgm:pt>
    <dgm:pt modelId="{5130F5D4-92F3-4014-9564-042566A9EF2D}" type="pres">
      <dgm:prSet presAssocID="{5477AD7C-65A9-45A7-A8C3-98046B2A7700}" presName="sibTrans" presStyleLbl="sibTrans2D1" presStyleIdx="6" presStyleCnt="7"/>
      <dgm:spPr/>
      <dgm:t>
        <a:bodyPr/>
        <a:lstStyle/>
        <a:p>
          <a:endParaRPr lang="en-US"/>
        </a:p>
      </dgm:t>
    </dgm:pt>
  </dgm:ptLst>
  <dgm:cxnLst>
    <dgm:cxn modelId="{C3E9072F-0649-4D54-9D53-01B6AFDE84FA}" type="presOf" srcId="{27EF2E22-A6FC-4ADF-89FE-5FD3C65A29E1}" destId="{54392719-1397-4C76-8485-FC02C1CB1933}" srcOrd="0" destOrd="0" presId="urn:microsoft.com/office/officeart/2005/8/layout/radial6"/>
    <dgm:cxn modelId="{A58E418C-A9A3-4711-ADB9-90DA46ED8C0D}" type="presOf" srcId="{12A350CA-82DB-4AED-95E4-0F4965993AD4}" destId="{59284C85-4F98-44C6-9D57-430D177CC281}" srcOrd="0" destOrd="0" presId="urn:microsoft.com/office/officeart/2005/8/layout/radial6"/>
    <dgm:cxn modelId="{11BB9054-5729-4F27-98BA-C079C22B81BD}" srcId="{3EBEBACB-8F41-419F-B932-C5DCAD617F25}" destId="{35E7B6A0-6513-4846-A50A-E6ACC62115E2}" srcOrd="1" destOrd="0" parTransId="{251FB15E-9DAE-4686-89CA-723BA1F6168B}" sibTransId="{AAC8270D-B092-412F-8887-2F1E64D11299}"/>
    <dgm:cxn modelId="{5C02A7C7-BD27-40A9-946D-AB2EBE6B821A}" type="presOf" srcId="{AAC8270D-B092-412F-8887-2F1E64D11299}" destId="{790546A0-A946-4538-AD90-6E0308202ECD}" srcOrd="0" destOrd="0" presId="urn:microsoft.com/office/officeart/2005/8/layout/radial6"/>
    <dgm:cxn modelId="{FDC0F89C-E820-42AB-9EA8-F1591721E78B}" type="presOf" srcId="{17244B78-4BC2-4D17-B6E9-C1FBD2E505E2}" destId="{765524C6-D821-4AD3-B916-7635B0A596E4}" srcOrd="0" destOrd="0" presId="urn:microsoft.com/office/officeart/2005/8/layout/radial6"/>
    <dgm:cxn modelId="{42CC9F1B-1E40-4142-B0A9-001EC0C93F45}" srcId="{3EBEBACB-8F41-419F-B932-C5DCAD617F25}" destId="{27EF2E22-A6FC-4ADF-89FE-5FD3C65A29E1}" srcOrd="6" destOrd="0" parTransId="{28871722-26C7-4B5E-B7D5-D3C47D66FC97}" sibTransId="{5477AD7C-65A9-45A7-A8C3-98046B2A7700}"/>
    <dgm:cxn modelId="{3B657F3C-2DBE-4A36-9300-35985D249473}" type="presOf" srcId="{2D29FA1A-DB2A-417D-A2B0-1BE216576EFA}" destId="{64200AF8-8514-46FF-AB93-4CF33F01D97D}" srcOrd="0" destOrd="0" presId="urn:microsoft.com/office/officeart/2005/8/layout/radial6"/>
    <dgm:cxn modelId="{8E60F2BA-36CF-4449-A59B-6F74194C82CD}" type="presOf" srcId="{3D0919BB-3398-4F1C-ADC6-028B33A7C5BF}" destId="{82AEF74C-2AE5-46B4-BFED-BD998C110F5E}" srcOrd="0" destOrd="0" presId="urn:microsoft.com/office/officeart/2005/8/layout/radial6"/>
    <dgm:cxn modelId="{C5DC91A0-AC68-4446-BC1C-7442B10CFBD6}" type="presOf" srcId="{65FBAC38-6262-4B93-837F-91B86EAF8648}" destId="{0E339097-883A-41A5-B59A-CAFB8AD11C9A}" srcOrd="0" destOrd="0" presId="urn:microsoft.com/office/officeart/2005/8/layout/radial6"/>
    <dgm:cxn modelId="{855EFE86-4ACD-4407-AA83-4A1FFFEFDE90}" type="presOf" srcId="{35E7B6A0-6513-4846-A50A-E6ACC62115E2}" destId="{BD5A34C7-08C2-45E5-841A-BBE521AC6101}" srcOrd="0" destOrd="0" presId="urn:microsoft.com/office/officeart/2005/8/layout/radial6"/>
    <dgm:cxn modelId="{E48D9EAF-BDA0-4F11-A707-8774A2F71BC9}" srcId="{8490AC38-7E51-4236-9B17-A16581EA0EE5}" destId="{D9FEA646-6714-45F4-82CF-9411A27EF89B}" srcOrd="1" destOrd="0" parTransId="{BFD5D042-C869-4513-8C87-F50CC59BB5DE}" sibTransId="{76A31819-81DE-4335-8A61-FB4A429A3EE7}"/>
    <dgm:cxn modelId="{5B3F4147-D75B-4AB8-B042-F5BA0C0674F7}" type="presOf" srcId="{8490AC38-7E51-4236-9B17-A16581EA0EE5}" destId="{C1403860-4C5A-414C-BD9C-883FAB32478E}" srcOrd="0" destOrd="0" presId="urn:microsoft.com/office/officeart/2005/8/layout/radial6"/>
    <dgm:cxn modelId="{3E750D41-A932-467C-AC59-C67F845A7554}" srcId="{3EBEBACB-8F41-419F-B932-C5DCAD617F25}" destId="{65FBAC38-6262-4B93-837F-91B86EAF8648}" srcOrd="5" destOrd="0" parTransId="{83EC70B9-2C21-4258-A888-36691827CEDB}" sibTransId="{1E9E866B-F875-401C-9707-647E1CC1604E}"/>
    <dgm:cxn modelId="{0913BEE1-A5CC-454D-99CF-FAEC793FDB38}" type="presOf" srcId="{FE19B0B2-6DC9-4A07-9A07-A4E32B91FD4C}" destId="{8DEB757D-8FE7-404F-A26A-E82DF4E3A971}" srcOrd="0" destOrd="0" presId="urn:microsoft.com/office/officeart/2005/8/layout/radial6"/>
    <dgm:cxn modelId="{9E685572-77E0-4547-A78B-1E48496F8726}" type="presOf" srcId="{5477AD7C-65A9-45A7-A8C3-98046B2A7700}" destId="{5130F5D4-92F3-4014-9564-042566A9EF2D}" srcOrd="0" destOrd="0" presId="urn:microsoft.com/office/officeart/2005/8/layout/radial6"/>
    <dgm:cxn modelId="{892360DB-9169-46DD-AC5E-2C5B8090C4D2}" type="presOf" srcId="{1E9E866B-F875-401C-9707-647E1CC1604E}" destId="{9206008A-9BF0-4E11-8CAB-2927FD13AA83}" srcOrd="0" destOrd="0" presId="urn:microsoft.com/office/officeart/2005/8/layout/radial6"/>
    <dgm:cxn modelId="{1A0F3EE5-E498-4BED-ADA6-8B2DB79047BE}" type="presOf" srcId="{EC8155A2-5139-46D8-BFD1-555571239A48}" destId="{E33330C5-DF7D-4F65-ACCE-8A7726BE617C}" srcOrd="0" destOrd="0" presId="urn:microsoft.com/office/officeart/2005/8/layout/radial6"/>
    <dgm:cxn modelId="{2838788A-3AD5-4193-991B-B53BAEE88D21}" type="presOf" srcId="{3EBEBACB-8F41-419F-B932-C5DCAD617F25}" destId="{EA022B59-C8A3-43FE-9E7D-E397D2CA9057}" srcOrd="0" destOrd="0" presId="urn:microsoft.com/office/officeart/2005/8/layout/radial6"/>
    <dgm:cxn modelId="{F44ED9BB-30F9-4C28-AD10-ACBCB5889BF1}" type="presOf" srcId="{8E3CCE0F-6888-4F44-BA89-1B248A75F4CA}" destId="{70193E93-B1F3-4A3C-989B-2F53E1F5A4F2}" srcOrd="0" destOrd="0" presId="urn:microsoft.com/office/officeart/2005/8/layout/radial6"/>
    <dgm:cxn modelId="{74213F1A-5ACC-4286-A29F-5B9FED1B407F}" srcId="{8490AC38-7E51-4236-9B17-A16581EA0EE5}" destId="{3EBEBACB-8F41-419F-B932-C5DCAD617F25}" srcOrd="0" destOrd="0" parTransId="{9E702EE9-9721-41B2-B930-D7EBF7D5D880}" sibTransId="{9B1D1EFB-676F-4274-8929-EBEACD19DE8A}"/>
    <dgm:cxn modelId="{38F25790-754A-40AA-A264-2F4B3CB39923}" srcId="{3EBEBACB-8F41-419F-B932-C5DCAD617F25}" destId="{17244B78-4BC2-4D17-B6E9-C1FBD2E505E2}" srcOrd="3" destOrd="0" parTransId="{58E62450-46E5-436D-9F46-E1F58764D178}" sibTransId="{EC8155A2-5139-46D8-BFD1-555571239A48}"/>
    <dgm:cxn modelId="{255F0A24-0473-450B-A81A-261D79DF123A}" type="presOf" srcId="{C3764622-2DC6-45A4-A961-347FD5A9434B}" destId="{3BFB03B3-BE03-4716-8422-9FC9CF74687C}" srcOrd="0" destOrd="0" presId="urn:microsoft.com/office/officeart/2005/8/layout/radial6"/>
    <dgm:cxn modelId="{F25FB687-A326-42A4-A175-E5B0AB6AE695}" srcId="{3EBEBACB-8F41-419F-B932-C5DCAD617F25}" destId="{12A350CA-82DB-4AED-95E4-0F4965993AD4}" srcOrd="4" destOrd="0" parTransId="{70F52EF9-F9EC-4181-B17B-9E932708F36A}" sibTransId="{3D0919BB-3398-4F1C-ADC6-028B33A7C5BF}"/>
    <dgm:cxn modelId="{BF880668-5858-411F-9CD6-DECFD3E90A8A}" srcId="{3EBEBACB-8F41-419F-B932-C5DCAD617F25}" destId="{C3764622-2DC6-45A4-A961-347FD5A9434B}" srcOrd="0" destOrd="0" parTransId="{59E824A1-9736-4E63-9622-A28A88D3D8E6}" sibTransId="{2D29FA1A-DB2A-417D-A2B0-1BE216576EFA}"/>
    <dgm:cxn modelId="{336A4739-C695-426A-A4D5-A6EBA062781C}" srcId="{3EBEBACB-8F41-419F-B932-C5DCAD617F25}" destId="{FE19B0B2-6DC9-4A07-9A07-A4E32B91FD4C}" srcOrd="2" destOrd="0" parTransId="{C45755DE-A16E-4E35-B7B7-F525C2ED605F}" sibTransId="{8E3CCE0F-6888-4F44-BA89-1B248A75F4CA}"/>
    <dgm:cxn modelId="{06C9C213-9DE6-44A0-B5EB-DA31F95F783C}" type="presParOf" srcId="{C1403860-4C5A-414C-BD9C-883FAB32478E}" destId="{EA022B59-C8A3-43FE-9E7D-E397D2CA9057}" srcOrd="0" destOrd="0" presId="urn:microsoft.com/office/officeart/2005/8/layout/radial6"/>
    <dgm:cxn modelId="{0F29529F-9B2E-445F-8E33-8500F511360F}" type="presParOf" srcId="{C1403860-4C5A-414C-BD9C-883FAB32478E}" destId="{3BFB03B3-BE03-4716-8422-9FC9CF74687C}" srcOrd="1" destOrd="0" presId="urn:microsoft.com/office/officeart/2005/8/layout/radial6"/>
    <dgm:cxn modelId="{DFEF7321-1AAD-480E-B033-77AC5DEC724D}" type="presParOf" srcId="{C1403860-4C5A-414C-BD9C-883FAB32478E}" destId="{53C09F6B-95EB-4143-A40E-61E66B991DAE}" srcOrd="2" destOrd="0" presId="urn:microsoft.com/office/officeart/2005/8/layout/radial6"/>
    <dgm:cxn modelId="{24B8FAAE-905D-4167-8158-FE2FE7C5D489}" type="presParOf" srcId="{C1403860-4C5A-414C-BD9C-883FAB32478E}" destId="{64200AF8-8514-46FF-AB93-4CF33F01D97D}" srcOrd="3" destOrd="0" presId="urn:microsoft.com/office/officeart/2005/8/layout/radial6"/>
    <dgm:cxn modelId="{3FD5CD22-D6C6-4954-8AD3-8C5B02B73224}" type="presParOf" srcId="{C1403860-4C5A-414C-BD9C-883FAB32478E}" destId="{BD5A34C7-08C2-45E5-841A-BBE521AC6101}" srcOrd="4" destOrd="0" presId="urn:microsoft.com/office/officeart/2005/8/layout/radial6"/>
    <dgm:cxn modelId="{94C88DB6-BFD3-4F2B-A8D3-54AC948DB8A2}" type="presParOf" srcId="{C1403860-4C5A-414C-BD9C-883FAB32478E}" destId="{5C9F780C-6FCE-4174-9B0F-87F49D3EC113}" srcOrd="5" destOrd="0" presId="urn:microsoft.com/office/officeart/2005/8/layout/radial6"/>
    <dgm:cxn modelId="{7DD8874C-9955-4CDD-AD45-ED379A30DCE7}" type="presParOf" srcId="{C1403860-4C5A-414C-BD9C-883FAB32478E}" destId="{790546A0-A946-4538-AD90-6E0308202ECD}" srcOrd="6" destOrd="0" presId="urn:microsoft.com/office/officeart/2005/8/layout/radial6"/>
    <dgm:cxn modelId="{43CEC0AB-5FE8-4ACD-9707-DAA858D2DD99}" type="presParOf" srcId="{C1403860-4C5A-414C-BD9C-883FAB32478E}" destId="{8DEB757D-8FE7-404F-A26A-E82DF4E3A971}" srcOrd="7" destOrd="0" presId="urn:microsoft.com/office/officeart/2005/8/layout/radial6"/>
    <dgm:cxn modelId="{380CB3CF-FBEF-4AE1-86A3-79CC61F8E342}" type="presParOf" srcId="{C1403860-4C5A-414C-BD9C-883FAB32478E}" destId="{46A57BB1-8114-42D2-96EF-30D9E20419F7}" srcOrd="8" destOrd="0" presId="urn:microsoft.com/office/officeart/2005/8/layout/radial6"/>
    <dgm:cxn modelId="{93641FE9-C2C3-4F82-9D9A-18838F23A801}" type="presParOf" srcId="{C1403860-4C5A-414C-BD9C-883FAB32478E}" destId="{70193E93-B1F3-4A3C-989B-2F53E1F5A4F2}" srcOrd="9" destOrd="0" presId="urn:microsoft.com/office/officeart/2005/8/layout/radial6"/>
    <dgm:cxn modelId="{4739FC0E-8449-4CD8-9020-FB5FD148E83A}" type="presParOf" srcId="{C1403860-4C5A-414C-BD9C-883FAB32478E}" destId="{765524C6-D821-4AD3-B916-7635B0A596E4}" srcOrd="10" destOrd="0" presId="urn:microsoft.com/office/officeart/2005/8/layout/radial6"/>
    <dgm:cxn modelId="{8DAD8A56-A8CD-47B1-970C-EB54B165E442}" type="presParOf" srcId="{C1403860-4C5A-414C-BD9C-883FAB32478E}" destId="{1497EE57-4374-46B0-A166-E3E7511AA640}" srcOrd="11" destOrd="0" presId="urn:microsoft.com/office/officeart/2005/8/layout/radial6"/>
    <dgm:cxn modelId="{325553DE-9169-4DB5-9EE7-0E74AE3671A3}" type="presParOf" srcId="{C1403860-4C5A-414C-BD9C-883FAB32478E}" destId="{E33330C5-DF7D-4F65-ACCE-8A7726BE617C}" srcOrd="12" destOrd="0" presId="urn:microsoft.com/office/officeart/2005/8/layout/radial6"/>
    <dgm:cxn modelId="{AE052D2B-4D29-4C2F-B473-107B0603830C}" type="presParOf" srcId="{C1403860-4C5A-414C-BD9C-883FAB32478E}" destId="{59284C85-4F98-44C6-9D57-430D177CC281}" srcOrd="13" destOrd="0" presId="urn:microsoft.com/office/officeart/2005/8/layout/radial6"/>
    <dgm:cxn modelId="{EFFAEAEA-C913-4B3F-874A-646A0272307D}" type="presParOf" srcId="{C1403860-4C5A-414C-BD9C-883FAB32478E}" destId="{E56FB408-46BE-427D-A6D0-34556F1DDDE8}" srcOrd="14" destOrd="0" presId="urn:microsoft.com/office/officeart/2005/8/layout/radial6"/>
    <dgm:cxn modelId="{CFE84ED8-AADC-4C2A-BD79-7EAC5C5CA1DA}" type="presParOf" srcId="{C1403860-4C5A-414C-BD9C-883FAB32478E}" destId="{82AEF74C-2AE5-46B4-BFED-BD998C110F5E}" srcOrd="15" destOrd="0" presId="urn:microsoft.com/office/officeart/2005/8/layout/radial6"/>
    <dgm:cxn modelId="{4CAD6CB0-C82D-4CEA-864D-892643B7309A}" type="presParOf" srcId="{C1403860-4C5A-414C-BD9C-883FAB32478E}" destId="{0E339097-883A-41A5-B59A-CAFB8AD11C9A}" srcOrd="16" destOrd="0" presId="urn:microsoft.com/office/officeart/2005/8/layout/radial6"/>
    <dgm:cxn modelId="{00CB7919-78AA-40AC-A156-1B8F5714B557}" type="presParOf" srcId="{C1403860-4C5A-414C-BD9C-883FAB32478E}" destId="{B7D34DBA-D8AC-4174-8531-34AE4203B79B}" srcOrd="17" destOrd="0" presId="urn:microsoft.com/office/officeart/2005/8/layout/radial6"/>
    <dgm:cxn modelId="{9E040128-BF36-48E3-B5C9-AAEAD27D4EF0}" type="presParOf" srcId="{C1403860-4C5A-414C-BD9C-883FAB32478E}" destId="{9206008A-9BF0-4E11-8CAB-2927FD13AA83}" srcOrd="18" destOrd="0" presId="urn:microsoft.com/office/officeart/2005/8/layout/radial6"/>
    <dgm:cxn modelId="{7DC004F3-0515-4F40-B12A-F365E5A98622}" type="presParOf" srcId="{C1403860-4C5A-414C-BD9C-883FAB32478E}" destId="{54392719-1397-4C76-8485-FC02C1CB1933}" srcOrd="19" destOrd="0" presId="urn:microsoft.com/office/officeart/2005/8/layout/radial6"/>
    <dgm:cxn modelId="{DA4866FA-4103-4624-B229-30D0E3784C3A}" type="presParOf" srcId="{C1403860-4C5A-414C-BD9C-883FAB32478E}" destId="{6C97629B-B321-411B-B021-8FF5DB466C6B}" srcOrd="20" destOrd="0" presId="urn:microsoft.com/office/officeart/2005/8/layout/radial6"/>
    <dgm:cxn modelId="{ADF53E9D-0A25-4BCF-9BD8-01A2331DB3ED}" type="presParOf" srcId="{C1403860-4C5A-414C-BD9C-883FAB32478E}" destId="{5130F5D4-92F3-4014-9564-042566A9EF2D}" srcOrd="21" destOrd="0" presId="urn:microsoft.com/office/officeart/2005/8/layout/radial6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30F5D4-92F3-4014-9564-042566A9EF2D}">
      <dsp:nvSpPr>
        <dsp:cNvPr id="0" name=""/>
        <dsp:cNvSpPr/>
      </dsp:nvSpPr>
      <dsp:spPr>
        <a:xfrm>
          <a:off x="485127" y="468114"/>
          <a:ext cx="3899128" cy="3899128"/>
        </a:xfrm>
        <a:prstGeom prst="blockArc">
          <a:avLst>
            <a:gd name="adj1" fmla="val 13114286"/>
            <a:gd name="adj2" fmla="val 16200000"/>
            <a:gd name="adj3" fmla="val 388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06008A-9BF0-4E11-8CAB-2927FD13AA83}">
      <dsp:nvSpPr>
        <dsp:cNvPr id="0" name=""/>
        <dsp:cNvSpPr/>
      </dsp:nvSpPr>
      <dsp:spPr>
        <a:xfrm>
          <a:off x="485127" y="468114"/>
          <a:ext cx="3899128" cy="3899128"/>
        </a:xfrm>
        <a:prstGeom prst="blockArc">
          <a:avLst>
            <a:gd name="adj1" fmla="val 10028571"/>
            <a:gd name="adj2" fmla="val 13114286"/>
            <a:gd name="adj3" fmla="val 388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AEF74C-2AE5-46B4-BFED-BD998C110F5E}">
      <dsp:nvSpPr>
        <dsp:cNvPr id="0" name=""/>
        <dsp:cNvSpPr/>
      </dsp:nvSpPr>
      <dsp:spPr>
        <a:xfrm>
          <a:off x="485127" y="468114"/>
          <a:ext cx="3899128" cy="3899128"/>
        </a:xfrm>
        <a:prstGeom prst="blockArc">
          <a:avLst>
            <a:gd name="adj1" fmla="val 6942857"/>
            <a:gd name="adj2" fmla="val 10028571"/>
            <a:gd name="adj3" fmla="val 388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3330C5-DF7D-4F65-ACCE-8A7726BE617C}">
      <dsp:nvSpPr>
        <dsp:cNvPr id="0" name=""/>
        <dsp:cNvSpPr/>
      </dsp:nvSpPr>
      <dsp:spPr>
        <a:xfrm>
          <a:off x="485127" y="468114"/>
          <a:ext cx="3899128" cy="3899128"/>
        </a:xfrm>
        <a:prstGeom prst="blockArc">
          <a:avLst>
            <a:gd name="adj1" fmla="val 3857143"/>
            <a:gd name="adj2" fmla="val 6942857"/>
            <a:gd name="adj3" fmla="val 388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193E93-B1F3-4A3C-989B-2F53E1F5A4F2}">
      <dsp:nvSpPr>
        <dsp:cNvPr id="0" name=""/>
        <dsp:cNvSpPr/>
      </dsp:nvSpPr>
      <dsp:spPr>
        <a:xfrm>
          <a:off x="485127" y="468114"/>
          <a:ext cx="3899128" cy="3899128"/>
        </a:xfrm>
        <a:prstGeom prst="blockArc">
          <a:avLst>
            <a:gd name="adj1" fmla="val 771429"/>
            <a:gd name="adj2" fmla="val 3857143"/>
            <a:gd name="adj3" fmla="val 388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0546A0-A946-4538-AD90-6E0308202ECD}">
      <dsp:nvSpPr>
        <dsp:cNvPr id="0" name=""/>
        <dsp:cNvSpPr/>
      </dsp:nvSpPr>
      <dsp:spPr>
        <a:xfrm>
          <a:off x="485127" y="468114"/>
          <a:ext cx="3899128" cy="3899128"/>
        </a:xfrm>
        <a:prstGeom prst="blockArc">
          <a:avLst>
            <a:gd name="adj1" fmla="val 19285714"/>
            <a:gd name="adj2" fmla="val 771429"/>
            <a:gd name="adj3" fmla="val 388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200AF8-8514-46FF-AB93-4CF33F01D97D}">
      <dsp:nvSpPr>
        <dsp:cNvPr id="0" name=""/>
        <dsp:cNvSpPr/>
      </dsp:nvSpPr>
      <dsp:spPr>
        <a:xfrm>
          <a:off x="485127" y="468114"/>
          <a:ext cx="3899128" cy="3899128"/>
        </a:xfrm>
        <a:prstGeom prst="blockArc">
          <a:avLst>
            <a:gd name="adj1" fmla="val 16200000"/>
            <a:gd name="adj2" fmla="val 19285714"/>
            <a:gd name="adj3" fmla="val 388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022B59-C8A3-43FE-9E7D-E397D2CA9057}">
      <dsp:nvSpPr>
        <dsp:cNvPr id="0" name=""/>
        <dsp:cNvSpPr/>
      </dsp:nvSpPr>
      <dsp:spPr>
        <a:xfrm>
          <a:off x="1600198" y="1600203"/>
          <a:ext cx="1668985" cy="1634950"/>
        </a:xfrm>
        <a:prstGeom prst="ellipse">
          <a:avLst/>
        </a:prstGeom>
        <a:solidFill>
          <a:schemeClr val="accent1">
            <a:lumMod val="5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/>
            <a:t>QENO</a:t>
          </a:r>
        </a:p>
      </dsp:txBody>
      <dsp:txXfrm>
        <a:off x="1844615" y="1839636"/>
        <a:ext cx="1180151" cy="1156084"/>
      </dsp:txXfrm>
    </dsp:sp>
    <dsp:sp modelId="{3BFB03B3-BE03-4716-8422-9FC9CF74687C}">
      <dsp:nvSpPr>
        <dsp:cNvPr id="0" name=""/>
        <dsp:cNvSpPr/>
      </dsp:nvSpPr>
      <dsp:spPr>
        <a:xfrm>
          <a:off x="1693962" y="-176884"/>
          <a:ext cx="1481457" cy="1365732"/>
        </a:xfrm>
        <a:prstGeom prst="ellipse">
          <a:avLst/>
        </a:prstGeom>
        <a:solidFill>
          <a:schemeClr val="accent1">
            <a:lumMod val="50000"/>
          </a:schemeClr>
        </a:solidFill>
        <a:ln>
          <a:solidFill>
            <a:schemeClr val="accent1">
              <a:lumMod val="5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/>
            <a:t>Nonprofit Workshops</a:t>
          </a:r>
        </a:p>
      </dsp:txBody>
      <dsp:txXfrm>
        <a:off x="1910916" y="23123"/>
        <a:ext cx="1047549" cy="965718"/>
      </dsp:txXfrm>
    </dsp:sp>
    <dsp:sp modelId="{BD5A34C7-08C2-45E5-841A-BBE521AC6101}">
      <dsp:nvSpPr>
        <dsp:cNvPr id="0" name=""/>
        <dsp:cNvSpPr/>
      </dsp:nvSpPr>
      <dsp:spPr>
        <a:xfrm>
          <a:off x="3138772" y="536135"/>
          <a:ext cx="1581088" cy="1379238"/>
        </a:xfrm>
        <a:prstGeom prst="ellipse">
          <a:avLst/>
        </a:prstGeom>
        <a:solidFill>
          <a:schemeClr val="accent1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err="1"/>
            <a:t>AmeriCorp</a:t>
          </a:r>
          <a:r>
            <a:rPr lang="en-US" sz="1100" b="1" kern="1200" dirty="0"/>
            <a:t> </a:t>
          </a:r>
          <a:r>
            <a:rPr lang="en-US" sz="1200" b="1" kern="1200" dirty="0"/>
            <a:t>VISTA Program</a:t>
          </a:r>
        </a:p>
      </dsp:txBody>
      <dsp:txXfrm>
        <a:off x="3370317" y="738120"/>
        <a:ext cx="1117998" cy="975268"/>
      </dsp:txXfrm>
    </dsp:sp>
    <dsp:sp modelId="{8DEB757D-8FE7-404F-A26A-E82DF4E3A971}">
      <dsp:nvSpPr>
        <dsp:cNvPr id="0" name=""/>
        <dsp:cNvSpPr/>
      </dsp:nvSpPr>
      <dsp:spPr>
        <a:xfrm>
          <a:off x="3546995" y="2135833"/>
          <a:ext cx="1502925" cy="1414475"/>
        </a:xfrm>
        <a:prstGeom prst="ellipse">
          <a:avLst/>
        </a:prstGeom>
        <a:solidFill>
          <a:schemeClr val="accent1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/>
            <a:t>Executive Director Roundtables</a:t>
          </a:r>
        </a:p>
      </dsp:txBody>
      <dsp:txXfrm>
        <a:off x="3767093" y="2342978"/>
        <a:ext cx="1062729" cy="1000185"/>
      </dsp:txXfrm>
    </dsp:sp>
    <dsp:sp modelId="{765524C6-D821-4AD3-B916-7635B0A596E4}">
      <dsp:nvSpPr>
        <dsp:cNvPr id="0" name=""/>
        <dsp:cNvSpPr/>
      </dsp:nvSpPr>
      <dsp:spPr>
        <a:xfrm>
          <a:off x="2546505" y="3416932"/>
          <a:ext cx="1435281" cy="1446251"/>
        </a:xfrm>
        <a:prstGeom prst="ellipse">
          <a:avLst/>
        </a:prstGeom>
        <a:solidFill>
          <a:schemeClr val="accent1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/>
            <a:t>Lunch &amp; Learn Series</a:t>
          </a:r>
        </a:p>
      </dsp:txBody>
      <dsp:txXfrm>
        <a:off x="2756697" y="3628731"/>
        <a:ext cx="1014897" cy="1022653"/>
      </dsp:txXfrm>
    </dsp:sp>
    <dsp:sp modelId="{59284C85-4F98-44C6-9D57-430D177CC281}">
      <dsp:nvSpPr>
        <dsp:cNvPr id="0" name=""/>
        <dsp:cNvSpPr/>
      </dsp:nvSpPr>
      <dsp:spPr>
        <a:xfrm>
          <a:off x="905240" y="3430307"/>
          <a:ext cx="1399991" cy="1419503"/>
        </a:xfrm>
        <a:prstGeom prst="ellipse">
          <a:avLst/>
        </a:prstGeom>
        <a:solidFill>
          <a:schemeClr val="accent1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Weekly </a:t>
          </a:r>
          <a:r>
            <a:rPr lang="en-US" sz="1300" b="1" kern="1200" dirty="0"/>
            <a:t>Newsletter</a:t>
          </a:r>
        </a:p>
      </dsp:txBody>
      <dsp:txXfrm>
        <a:off x="1110264" y="3638188"/>
        <a:ext cx="989943" cy="1003741"/>
      </dsp:txXfrm>
    </dsp:sp>
    <dsp:sp modelId="{0E339097-883A-41A5-B59A-CAFB8AD11C9A}">
      <dsp:nvSpPr>
        <dsp:cNvPr id="0" name=""/>
        <dsp:cNvSpPr/>
      </dsp:nvSpPr>
      <dsp:spPr>
        <a:xfrm>
          <a:off x="-211221" y="2131263"/>
          <a:ext cx="1564290" cy="1423616"/>
        </a:xfrm>
        <a:prstGeom prst="ellipse">
          <a:avLst/>
        </a:prstGeom>
        <a:solidFill>
          <a:schemeClr val="accent1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/>
            <a:t>Consulting/ Coaching</a:t>
          </a:r>
        </a:p>
      </dsp:txBody>
      <dsp:txXfrm>
        <a:off x="17864" y="2339747"/>
        <a:ext cx="1106120" cy="1006648"/>
      </dsp:txXfrm>
    </dsp:sp>
    <dsp:sp modelId="{54392719-1397-4C76-8485-FC02C1CB1933}">
      <dsp:nvSpPr>
        <dsp:cNvPr id="0" name=""/>
        <dsp:cNvSpPr/>
      </dsp:nvSpPr>
      <dsp:spPr>
        <a:xfrm>
          <a:off x="213221" y="544487"/>
          <a:ext cx="1453688" cy="1362535"/>
        </a:xfrm>
        <a:prstGeom prst="ellipse">
          <a:avLst/>
        </a:prstGeom>
        <a:solidFill>
          <a:schemeClr val="accent1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/>
            <a:t>Student Applied Learning Projects</a:t>
          </a:r>
        </a:p>
      </dsp:txBody>
      <dsp:txXfrm>
        <a:off x="426109" y="744026"/>
        <a:ext cx="1027912" cy="9634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14393" cy="465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8871" y="0"/>
            <a:ext cx="3014393" cy="46577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F89906A-2A46-4E23-9221-20ECE1B817E6}" type="datetimeFigureOut">
              <a:rPr lang="en-US"/>
              <a:pPr/>
              <a:t>5/22/2013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41738"/>
            <a:ext cx="3014393" cy="4657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8871" y="8841738"/>
            <a:ext cx="3014393" cy="46577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12CB65A-E38F-4AC1-8A92-7CE7DD19DE2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76657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14393" cy="465773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8871" y="0"/>
            <a:ext cx="3014393" cy="465773"/>
          </a:xfrm>
          <a:prstGeom prst="rect">
            <a:avLst/>
          </a:prstGeom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126C28A4-9BA5-48A9-9665-111D29B12596}" type="datetimeFigureOut">
              <a:rPr lang="en-US"/>
              <a:pPr/>
              <a:t>5/22/2013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50938" y="698500"/>
            <a:ext cx="4652962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6114" y="4422459"/>
            <a:ext cx="5562610" cy="4188778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41738"/>
            <a:ext cx="3014393" cy="46577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8871" y="8841738"/>
            <a:ext cx="3014393" cy="465773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DDA5BC45-A4F3-4635-B39D-80E8BE89229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30458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charset="-128"/>
            </a:endParaRPr>
          </a:p>
        </p:txBody>
      </p:sp>
      <p:sp>
        <p:nvSpPr>
          <p:cNvPr id="552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C98A93A-74B5-4C95-B10C-5A5AC5C20563}" type="slidenum">
              <a:rPr lang="en-US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63500" dist="10160" dir="5400000" algn="tl" rotWithShape="0">
              <a:srgbClr val="000000">
                <a:alpha val="59999"/>
              </a:srgbClr>
            </a:outerShdw>
          </a:effectLst>
          <a:extLst/>
        </p:spPr>
        <p:txBody>
          <a:bodyPr anchor="ctr"/>
          <a:lstStyle>
            <a:extLst/>
          </a:lstStyle>
          <a:p>
            <a:pPr algn="ctr">
              <a:defRPr/>
            </a:pPr>
            <a:endParaRPr lang="en-US" sz="1800" dirty="0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A82FD5E-5196-4A34-A539-5D79487CA82E}" type="datetime1">
              <a:rPr lang="en-US"/>
              <a:pPr/>
              <a:t>5/22/2013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70F38F8-7175-4CE6-A0ED-81FF68A09928}" type="slidenum">
              <a:rPr lang="en-US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F861E7-FF47-4E3F-B073-F76D01D13342}" type="datetime1">
              <a:rPr lang="en-US"/>
              <a:pPr/>
              <a:t>5/22/2013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963554-36D4-4A6D-B158-9CAE759364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63500" dist="10160" dir="5400000" algn="tl" rotWithShape="0">
              <a:srgbClr val="000000">
                <a:alpha val="59999"/>
              </a:srgbClr>
            </a:outerShdw>
          </a:effectLst>
          <a:extLst/>
        </p:spPr>
        <p:txBody>
          <a:bodyPr anchor="ctr"/>
          <a:lstStyle>
            <a:extLst/>
          </a:lstStyle>
          <a:p>
            <a:pPr algn="ctr">
              <a:defRPr/>
            </a:pPr>
            <a:endParaRPr lang="en-US" sz="1800" dirty="0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E125872-D92E-4629-BB0A-A6D42751487E}" type="datetime1">
              <a:rPr lang="en-US"/>
              <a:pPr/>
              <a:t>5/22/2013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14873A6-F30F-4E31-8E26-1692051B1A5C}" type="slidenum">
              <a:rPr lang="en-US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68252E9-3191-458F-A46C-B43F69AFF942}" type="datetime1">
              <a:rPr lang="en-US"/>
              <a:pPr/>
              <a:t>5/22/2013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90CAD0-BF6D-452B-A2A7-3157B8C27BD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BD916AC-5435-4EBC-B610-B28974409F53}" type="datetime1">
              <a:rPr lang="en-US"/>
              <a:pPr/>
              <a:t>5/22/2013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6317B-E37A-4B60-8771-4D2CB0DEC34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F79BE8-2479-4DEF-8F79-5C260A8CCEA8}" type="datetime1">
              <a:rPr lang="en-US"/>
              <a:pPr/>
              <a:t>5/22/2013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8BA369-8024-4885-AEFF-EF4522E81D0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71AE3F4-8C1F-4994-ABA2-C5C4A55E7E68}" type="datetime1">
              <a:rPr lang="en-US"/>
              <a:pPr/>
              <a:t>5/22/2013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7FD74-09A4-4390-B908-759CE659174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41DCDAB-BE07-4188-8FA0-A1A876A18431}" type="datetime1">
              <a:rPr lang="en-US"/>
              <a:pPr/>
              <a:t>5/22/2013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906131-0B4E-4F98-85E5-38D5476A0C1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fld id="{1D7156ED-7AF3-48BE-9380-2EE2DEDB0215}" type="datetime1">
              <a:rPr lang="en-US"/>
              <a:pPr/>
              <a:t>5/22/2013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 dirty="0"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fld id="{07D55517-5455-429B-BA22-DEA73616B988}" type="slidenum">
              <a:rPr lang="en-US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931294-2EF0-4FA2-A812-118511BC362A}" type="datetime1">
              <a:rPr lang="en-US"/>
              <a:pPr/>
              <a:t>5/22/2013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E8EEAA-893D-4E31-A880-F143797A1C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63500" dist="10160" dir="10800000" algn="tl" rotWithShape="0">
              <a:srgbClr val="000000">
                <a:alpha val="59999"/>
              </a:srgbClr>
            </a:outerShdw>
          </a:effectLst>
          <a:extLst/>
        </p:spPr>
        <p:txBody>
          <a:bodyPr anchor="ctr"/>
          <a:lstStyle>
            <a:extLst/>
          </a:lstStyle>
          <a:p>
            <a:pPr algn="ctr">
              <a:defRPr/>
            </a:pPr>
            <a:endParaRPr lang="en-US" sz="1800" dirty="0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50D119-AB3F-4727-AA4F-4CD8A5DBF1E7}" type="datetime1">
              <a:rPr lang="en-US"/>
              <a:pPr/>
              <a:t>5/22/2013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E5D7A6-ACD3-4242-A12F-127B9020405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4096F5-B2AB-440A-8ADE-B962B19E8395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9D963C-C1B6-4AC3-8D7E-4B4ABD555E1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9549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C2B682-D30D-40AD-94EF-F161C1F60F21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24E60F-7A09-4999-9229-89641D5FED6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3885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E9D46B-0F0C-41F3-BC60-5D3325C36D18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BDF49E-C0DA-4954-9630-D4629198BFD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9571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66D3F7-06DA-4E7F-AA42-258E0FAC9553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83A7EE-D501-4589-B916-90C9678C82C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6051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95D32-A03D-42AE-BAB1-8633FE5B7867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DFCA06-64A0-4B68-BB3A-42387871544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2724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D510F7-6623-407A-A8F1-87A31E6107D4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B7C6C6-39A2-48AF-B505-6D08849A5F5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4288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535CFB-1ACF-4499-B925-F56E000B941B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762600-0C7A-4FA1-8C9B-EF8C65E171A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3166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FC6F27-B066-49E0-92D0-1D239AE796BF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A45531-C182-4B16-9BBA-E798FE913DC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9743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FBB3A5-F888-46B3-BC1E-F1A7F22C5297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DA388C-C2CF-46F9-9868-FB28B12970C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1496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BA232C-EF0C-4402-B3B5-A87EC123176A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0CDA7B-E750-4CE8-8A63-DD023F8808E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8397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CD6741-5C42-4BD4-B18B-EF732DD9AE0C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C0F3E0-3868-4ED7-8C2A-CA5D82B12B7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0209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4096F5-B2AB-440A-8ADE-B962B19E8395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9D963C-C1B6-4AC3-8D7E-4B4ABD555E1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6593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C2B682-D30D-40AD-94EF-F161C1F60F21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24E60F-7A09-4999-9229-89641D5FED6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4414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E9D46B-0F0C-41F3-BC60-5D3325C36D18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BDF49E-C0DA-4954-9630-D4629198BFD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0047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66D3F7-06DA-4E7F-AA42-258E0FAC9553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83A7EE-D501-4589-B916-90C9678C82C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6736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95D32-A03D-42AE-BAB1-8633FE5B7867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DFCA06-64A0-4B68-BB3A-42387871544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2504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D510F7-6623-407A-A8F1-87A31E6107D4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B7C6C6-39A2-48AF-B505-6D08849A5F5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9035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535CFB-1ACF-4499-B925-F56E000B941B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762600-0C7A-4FA1-8C9B-EF8C65E171A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0983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FC6F27-B066-49E0-92D0-1D239AE796BF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A45531-C182-4B16-9BBA-E798FE913DC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2786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FBB3A5-F888-46B3-BC1E-F1A7F22C5297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DA388C-C2CF-46F9-9868-FB28B12970C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6365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BA232C-EF0C-4402-B3B5-A87EC123176A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0CDA7B-E750-4CE8-8A63-DD023F8808E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635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CD6741-5C42-4BD4-B18B-EF732DD9AE0C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C0F3E0-3868-4ED7-8C2A-CA5D82B12B7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6005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ChangeArrowheads="1"/>
          </p:cNvSpPr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63500" dist="10160" dir="5400000" algn="tl" rotWithShape="0">
              <a:srgbClr val="000000">
                <a:alpha val="59999"/>
              </a:srgbClr>
            </a:outerShdw>
          </a:effectLst>
          <a:extLst/>
        </p:spPr>
        <p:txBody>
          <a:bodyPr anchor="ctr"/>
          <a:lstStyle>
            <a:extLst/>
          </a:lstStyle>
          <a:p>
            <a:pPr algn="ctr">
              <a:defRPr/>
            </a:pPr>
            <a:endParaRPr lang="en-US" sz="1800" dirty="0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wrap="square" lIns="109728" tIns="45720" rIns="45720" bIns="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3F3F3F"/>
                </a:solidFill>
              </a:defRPr>
            </a:lvl1pPr>
          </a:lstStyle>
          <a:p>
            <a:fld id="{4A183786-7F0C-40AD-9DF1-9CBC431EBAFF}" type="datetime1">
              <a:rPr lang="en-US"/>
              <a:pPr/>
              <a:t>5/22/2013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 dirty="0">
                <a:solidFill>
                  <a:schemeClr val="tx1">
                    <a:tint val="95000"/>
                  </a:schemeClr>
                </a:solidFill>
                <a:latin typeface="Arial" charset="0"/>
                <a:ea typeface="+mn-ea"/>
                <a:cs typeface="Arial" charset="0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wrap="square" lIns="91440" tIns="45720" rIns="9144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3F3F3F"/>
                </a:solidFill>
              </a:defRPr>
            </a:lvl1pPr>
          </a:lstStyle>
          <a:p>
            <a:fld id="{BBC4C820-1D13-4FD1-B231-20FE15178989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04" r:id="rId1"/>
    <p:sldLayoutId id="2147484599" r:id="rId2"/>
    <p:sldLayoutId id="2147484605" r:id="rId3"/>
    <p:sldLayoutId id="2147484600" r:id="rId4"/>
    <p:sldLayoutId id="2147484601" r:id="rId5"/>
    <p:sldLayoutId id="2147484602" r:id="rId6"/>
    <p:sldLayoutId id="2147484606" r:id="rId7"/>
    <p:sldLayoutId id="2147484607" r:id="rId8"/>
    <p:sldLayoutId id="2147484608" r:id="rId9"/>
    <p:sldLayoutId id="2147484603" r:id="rId10"/>
    <p:sldLayoutId id="2147484609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b="1" kern="1200">
          <a:solidFill>
            <a:srgbClr val="347FD8"/>
          </a:solidFill>
          <a:latin typeface="+mj-lt"/>
          <a:ea typeface="ＭＳ Ｐゴシック" charset="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347FD8"/>
          </a:solidFill>
          <a:latin typeface="Corbel" pitchFamily="34" charset="0"/>
          <a:ea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347FD8"/>
          </a:solidFill>
          <a:latin typeface="Corbel" pitchFamily="34" charset="0"/>
          <a:ea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347FD8"/>
          </a:solidFill>
          <a:latin typeface="Corbel" pitchFamily="34" charset="0"/>
          <a:ea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347FD8"/>
          </a:solidFill>
          <a:latin typeface="Corbel" pitchFamily="34" charset="0"/>
          <a:ea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347FD8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347FD8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347FD8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347FD8"/>
          </a:solidFill>
          <a:latin typeface="Corbel" pitchFamily="34" charset="0"/>
        </a:defRPr>
      </a:lvl9pPr>
      <a:extLst/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"/>
        <a:defRPr sz="3200" kern="1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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9BBB59"/>
        </a:buClr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8064A2"/>
        </a:buClr>
        <a:buFont typeface="Arial" pitchFamily="34" charset="0"/>
        <a:buChar char="▪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4BACC6"/>
        </a:buClr>
        <a:buFont typeface="Wingdings 3" pitchFamily="18" charset="2"/>
        <a:buChar char=""/>
        <a:defRPr lang="en-US"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0CD92BEF-95C6-4C69-9ECB-969E692677FB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074FE482-D9E4-4012-B66F-C377D2FE23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112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11" r:id="rId1"/>
    <p:sldLayoutId id="2147484612" r:id="rId2"/>
    <p:sldLayoutId id="2147484613" r:id="rId3"/>
    <p:sldLayoutId id="2147484614" r:id="rId4"/>
    <p:sldLayoutId id="2147484615" r:id="rId5"/>
    <p:sldLayoutId id="2147484616" r:id="rId6"/>
    <p:sldLayoutId id="2147484617" r:id="rId7"/>
    <p:sldLayoutId id="2147484618" r:id="rId8"/>
    <p:sldLayoutId id="2147484619" r:id="rId9"/>
    <p:sldLayoutId id="2147484620" r:id="rId10"/>
    <p:sldLayoutId id="214748462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0CD92BEF-95C6-4C69-9ECB-969E692677FB}" type="datetime1">
              <a:rPr lang="en-US">
                <a:solidFill>
                  <a:srgbClr val="000000"/>
                </a:solidFill>
              </a:rPr>
              <a:pPr>
                <a:defRPr/>
              </a:pPr>
              <a:t>5/22/2013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074FE482-D9E4-4012-B66F-C377D2FE23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662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23" r:id="rId1"/>
    <p:sldLayoutId id="2147484624" r:id="rId2"/>
    <p:sldLayoutId id="2147484625" r:id="rId3"/>
    <p:sldLayoutId id="2147484626" r:id="rId4"/>
    <p:sldLayoutId id="2147484627" r:id="rId5"/>
    <p:sldLayoutId id="2147484628" r:id="rId6"/>
    <p:sldLayoutId id="2147484629" r:id="rId7"/>
    <p:sldLayoutId id="2147484630" r:id="rId8"/>
    <p:sldLayoutId id="2147484631" r:id="rId9"/>
    <p:sldLayoutId id="2147484632" r:id="rId10"/>
    <p:sldLayoutId id="214748463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US" sz="7200" dirty="0" smtClean="0">
                <a:ea typeface="+mj-ea"/>
              </a:rPr>
              <a:t>Title Slide</a:t>
            </a:r>
            <a:endParaRPr lang="en-US" sz="7200" dirty="0">
              <a:ea typeface="+mj-ea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Box 4"/>
          <p:cNvSpPr txBox="1">
            <a:spLocks noChangeArrowheads="1"/>
          </p:cNvSpPr>
          <p:nvPr/>
        </p:nvSpPr>
        <p:spPr bwMode="auto">
          <a:xfrm>
            <a:off x="914400" y="2667000"/>
            <a:ext cx="8229600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800" dirty="0" smtClean="0">
                <a:latin typeface="Britannic Bold" pitchFamily="34" charset="0"/>
              </a:rPr>
              <a:t>Joys &amp; Rewards of Serving on a Nonprofit Board</a:t>
            </a:r>
            <a:endParaRPr lang="en-US" sz="3800" dirty="0" smtClean="0">
              <a:latin typeface="Britannic Bold" pitchFamily="34" charset="0"/>
            </a:endParaRPr>
          </a:p>
          <a:p>
            <a:pPr algn="ctr"/>
            <a:endParaRPr lang="en-US" sz="3800" dirty="0" smtClean="0">
              <a:latin typeface="Britannic Bold" pitchFamily="34" charset="0"/>
            </a:endParaRPr>
          </a:p>
          <a:p>
            <a:pPr algn="ctr"/>
            <a:r>
              <a:rPr lang="en-US" dirty="0" smtClean="0">
                <a:latin typeface="Britannic Bold" pitchFamily="34" charset="0"/>
              </a:rPr>
              <a:t>Natasha Davis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867400" y="5791200"/>
            <a:ext cx="3124200" cy="769441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sz="1100" b="1" dirty="0">
                <a:latin typeface="Arial" charset="0"/>
                <a:ea typeface="ＭＳ Ｐゴシック" pitchFamily="34" charset="-128"/>
              </a:rPr>
              <a:t>Natasha </a:t>
            </a:r>
            <a:r>
              <a:rPr lang="en-US" sz="1100" b="1" dirty="0" smtClean="0">
                <a:latin typeface="Arial" charset="0"/>
                <a:ea typeface="ＭＳ Ｐゴシック" pitchFamily="34" charset="-128"/>
              </a:rPr>
              <a:t>Davis, MPA</a:t>
            </a:r>
          </a:p>
          <a:p>
            <a:pPr>
              <a:defRPr/>
            </a:pPr>
            <a:r>
              <a:rPr lang="en-US" sz="1100" b="1" dirty="0" smtClean="0">
                <a:latin typeface="Arial" charset="0"/>
                <a:ea typeface="ＭＳ Ｐゴシック" pitchFamily="34" charset="-128"/>
              </a:rPr>
              <a:t>QENO Program Coordinator</a:t>
            </a:r>
            <a:endParaRPr lang="en-US" sz="1100" b="1" dirty="0">
              <a:latin typeface="Arial" charset="0"/>
              <a:ea typeface="ＭＳ Ｐゴシック" pitchFamily="34" charset="-128"/>
            </a:endParaRPr>
          </a:p>
          <a:p>
            <a:pPr>
              <a:defRPr/>
            </a:pPr>
            <a:r>
              <a:rPr lang="en-US" sz="1100" b="1" dirty="0" smtClean="0">
                <a:latin typeface="Arial" charset="0"/>
                <a:ea typeface="ＭＳ Ｐゴシック" pitchFamily="34" charset="-128"/>
              </a:rPr>
              <a:t>Public &amp; International Affairs | </a:t>
            </a:r>
            <a:r>
              <a:rPr lang="en-US" sz="1100" b="1" dirty="0">
                <a:latin typeface="Arial" charset="0"/>
                <a:ea typeface="ＭＳ Ｐゴシック" pitchFamily="34" charset="-128"/>
              </a:rPr>
              <a:t>UNCW</a:t>
            </a:r>
          </a:p>
          <a:p>
            <a:pPr>
              <a:defRPr/>
            </a:pPr>
            <a:r>
              <a:rPr lang="en-US" sz="1100" b="1" dirty="0" smtClean="0">
                <a:latin typeface="Arial" charset="0"/>
                <a:ea typeface="ＭＳ Ｐゴシック" pitchFamily="34" charset="-128"/>
              </a:rPr>
              <a:t>T</a:t>
            </a:r>
            <a:r>
              <a:rPr lang="en-US" sz="1100" b="1" dirty="0">
                <a:latin typeface="Arial" charset="0"/>
                <a:ea typeface="ＭＳ Ｐゴシック" pitchFamily="34" charset="-128"/>
              </a:rPr>
              <a:t>:  910-962-2878   |  E:  </a:t>
            </a:r>
            <a:r>
              <a:rPr lang="en-US" sz="1100" b="1" dirty="0" smtClean="0">
                <a:latin typeface="Arial" charset="0"/>
                <a:ea typeface="ＭＳ Ｐゴシック" pitchFamily="34" charset="-128"/>
              </a:rPr>
              <a:t>davisn@uncw.edu</a:t>
            </a:r>
            <a:endParaRPr lang="en-US" sz="1100" b="1" dirty="0">
              <a:latin typeface="Arial" charset="0"/>
              <a:ea typeface="ＭＳ Ｐゴシック" pitchFamily="34" charset="-128"/>
            </a:endParaRPr>
          </a:p>
        </p:txBody>
      </p:sp>
      <p:sp>
        <p:nvSpPr>
          <p:cNvPr id="8197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E24094B-9198-49FB-BBDE-0A2F82FE43CA}" type="slidenum">
              <a:rPr lang="en-US"/>
              <a:pPr/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838200" y="76200"/>
            <a:ext cx="7772400" cy="1143000"/>
          </a:xfrm>
        </p:spPr>
        <p:txBody>
          <a:bodyPr/>
          <a:lstStyle/>
          <a:p>
            <a:r>
              <a:rPr lang="en-US" dirty="0" smtClean="0"/>
              <a:t>Purpose of a Nonprofit Board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685800" y="1066800"/>
            <a:ext cx="7772400" cy="5029200"/>
          </a:xfrm>
        </p:spPr>
        <p:txBody>
          <a:bodyPr/>
          <a:lstStyle/>
          <a:p>
            <a:endParaRPr lang="en-US" sz="1200" dirty="0" smtClean="0">
              <a:ea typeface="ＭＳ Ｐゴシック" charset="-128"/>
            </a:endParaRPr>
          </a:p>
          <a:p>
            <a:r>
              <a:rPr lang="en-US" dirty="0" smtClean="0">
                <a:ea typeface="ＭＳ Ｐゴシック" charset="-128"/>
              </a:rPr>
              <a:t>The </a:t>
            </a:r>
            <a:r>
              <a:rPr lang="en-US" dirty="0">
                <a:ea typeface="ＭＳ Ｐゴシック" charset="-128"/>
              </a:rPr>
              <a:t>board is the legal guardian of the organization and is responsible for the organization</a:t>
            </a:r>
            <a:r>
              <a:rPr lang="en-US" altLang="en-US" dirty="0">
                <a:ea typeface="ＭＳ Ｐゴシック" charset="-128"/>
              </a:rPr>
              <a:t>’</a:t>
            </a:r>
            <a:r>
              <a:rPr lang="en-US" altLang="ja-JP" dirty="0">
                <a:ea typeface="ＭＳ Ｐゴシック" charset="-128"/>
              </a:rPr>
              <a:t>s current and future welfare.</a:t>
            </a:r>
          </a:p>
          <a:p>
            <a:endParaRPr lang="en-US" sz="1600" dirty="0" smtClean="0">
              <a:ea typeface="ＭＳ Ｐゴシック" charset="-128"/>
            </a:endParaRPr>
          </a:p>
          <a:p>
            <a:r>
              <a:rPr lang="en-US" dirty="0" smtClean="0">
                <a:ea typeface="ＭＳ Ｐゴシック" charset="-128"/>
              </a:rPr>
              <a:t>Governance </a:t>
            </a:r>
            <a:r>
              <a:rPr lang="en-US" dirty="0">
                <a:ea typeface="ＭＳ Ｐゴシック" charset="-128"/>
              </a:rPr>
              <a:t>– To govern is </a:t>
            </a:r>
            <a:r>
              <a:rPr lang="en-US" i="1" dirty="0">
                <a:ea typeface="ＭＳ Ｐゴシック" charset="-128"/>
              </a:rPr>
              <a:t>to steer, to control, and to influence or persuade from a position of authority. </a:t>
            </a:r>
          </a:p>
          <a:p>
            <a:pPr>
              <a:buFontTx/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76A755-5F6A-4B02-ACA0-D01CF66FA756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277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838200" y="76200"/>
            <a:ext cx="7772400" cy="1143000"/>
          </a:xfrm>
        </p:spPr>
        <p:txBody>
          <a:bodyPr/>
          <a:lstStyle/>
          <a:p>
            <a:r>
              <a:rPr lang="en-US" dirty="0" smtClean="0"/>
              <a:t>Individual Board Members’ Legal Responsibilities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228600" y="1752600"/>
            <a:ext cx="8686800" cy="4191000"/>
          </a:xfrm>
        </p:spPr>
        <p:txBody>
          <a:bodyPr/>
          <a:lstStyle/>
          <a:p>
            <a:r>
              <a:rPr lang="en-US" sz="2800" dirty="0"/>
              <a:t>Business Judgment Rule: Nonprofit board members who exercise </a:t>
            </a:r>
            <a:r>
              <a:rPr lang="ja-JP" altLang="en-US" sz="2800" dirty="0"/>
              <a:t>“</a:t>
            </a:r>
            <a:r>
              <a:rPr lang="en-US" altLang="ja-JP" sz="2800" dirty="0"/>
              <a:t>good faith judgment</a:t>
            </a:r>
            <a:r>
              <a:rPr lang="ja-JP" altLang="en-US" sz="2800" dirty="0"/>
              <a:t>”</a:t>
            </a:r>
            <a:r>
              <a:rPr lang="en-US" altLang="ja-JP" sz="2800" dirty="0"/>
              <a:t> are generally protected from liability to organization and its members, if…</a:t>
            </a:r>
          </a:p>
          <a:p>
            <a:pPr lvl="1" eaLnBrk="1" hangingPunct="1"/>
            <a:r>
              <a:rPr lang="en-US" sz="2400" dirty="0">
                <a:ea typeface="ＭＳ Ｐゴシック" charset="-128"/>
              </a:rPr>
              <a:t>Duty of care – </a:t>
            </a:r>
            <a:r>
              <a:rPr lang="en-US" altLang="en-US" sz="2400" dirty="0">
                <a:ea typeface="ＭＳ Ｐゴシック" charset="-128"/>
              </a:rPr>
              <a:t>“</a:t>
            </a:r>
            <a:r>
              <a:rPr lang="en-US" altLang="ja-JP" sz="2400" dirty="0">
                <a:ea typeface="ＭＳ Ｐゴシック" charset="-128"/>
              </a:rPr>
              <a:t>pay attention”</a:t>
            </a:r>
          </a:p>
          <a:p>
            <a:pPr lvl="1" eaLnBrk="1" hangingPunct="1"/>
            <a:r>
              <a:rPr lang="en-US" sz="2400" dirty="0">
                <a:ea typeface="ＭＳ Ｐゴシック" charset="-128"/>
              </a:rPr>
              <a:t>Duty of loyalty – </a:t>
            </a:r>
            <a:r>
              <a:rPr lang="en-US" altLang="en-US" sz="2400" dirty="0">
                <a:ea typeface="ＭＳ Ｐゴシック" charset="-128"/>
              </a:rPr>
              <a:t>“</a:t>
            </a:r>
            <a:r>
              <a:rPr lang="en-US" sz="2400" dirty="0">
                <a:ea typeface="ＭＳ Ｐゴシック" charset="-128"/>
              </a:rPr>
              <a:t>the </a:t>
            </a:r>
            <a:r>
              <a:rPr lang="en-US" altLang="ja-JP" sz="2400" dirty="0">
                <a:ea typeface="ＭＳ Ｐゴシック" charset="-128"/>
              </a:rPr>
              <a:t>organization comes first” </a:t>
            </a:r>
          </a:p>
          <a:p>
            <a:pPr lvl="1" eaLnBrk="1" hangingPunct="1"/>
            <a:r>
              <a:rPr lang="en-US" sz="2400" dirty="0">
                <a:ea typeface="ＭＳ Ｐゴシック" charset="-128"/>
              </a:rPr>
              <a:t>Duty of obedience – </a:t>
            </a:r>
            <a:r>
              <a:rPr lang="en-US" altLang="en-US" sz="2400" dirty="0">
                <a:ea typeface="ＭＳ Ｐゴシック" charset="-128"/>
              </a:rPr>
              <a:t>“</a:t>
            </a:r>
            <a:r>
              <a:rPr lang="en-US" sz="2400" dirty="0">
                <a:ea typeface="ＭＳ Ｐゴシック" charset="-128"/>
              </a:rPr>
              <a:t>obey the laws</a:t>
            </a:r>
            <a:r>
              <a:rPr lang="en-US" altLang="en-US" sz="2400" dirty="0">
                <a:ea typeface="ＭＳ Ｐゴシック" charset="-128"/>
              </a:rPr>
              <a:t>”</a:t>
            </a:r>
            <a:r>
              <a:rPr lang="en-US" altLang="ja-JP" sz="2400" dirty="0">
                <a:ea typeface="ＭＳ Ｐゴシック" charset="-128"/>
              </a:rPr>
              <a:t> </a:t>
            </a:r>
          </a:p>
          <a:p>
            <a:pPr>
              <a:buFontTx/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76A755-5F6A-4B02-ACA0-D01CF66FA756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211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838200" y="76200"/>
            <a:ext cx="7772400" cy="1143000"/>
          </a:xfrm>
        </p:spPr>
        <p:txBody>
          <a:bodyPr/>
          <a:lstStyle/>
          <a:p>
            <a:r>
              <a:rPr lang="en-US" dirty="0" smtClean="0"/>
              <a:t>Duty of Care</a:t>
            </a:r>
            <a:endParaRPr lang="en-US" dirty="0" smtClean="0"/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Attending board meetings</a:t>
            </a:r>
          </a:p>
          <a:p>
            <a:r>
              <a:rPr lang="en-US" dirty="0" smtClean="0"/>
              <a:t>Reading board meeting materials</a:t>
            </a:r>
          </a:p>
          <a:p>
            <a:r>
              <a:rPr lang="en-US" dirty="0" smtClean="0"/>
              <a:t>Understanding reports</a:t>
            </a:r>
          </a:p>
          <a:p>
            <a:r>
              <a:rPr lang="en-US" dirty="0" smtClean="0"/>
              <a:t>ASKING QUESTIONS!!!!!!</a:t>
            </a:r>
            <a:endParaRPr lang="en-US" dirty="0" smtClean="0"/>
          </a:p>
          <a:p>
            <a:pPr>
              <a:buFontTx/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76A755-5F6A-4B02-ACA0-D01CF66FA756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4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446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838200" y="76200"/>
            <a:ext cx="7772400" cy="914400"/>
          </a:xfrm>
        </p:spPr>
        <p:txBody>
          <a:bodyPr/>
          <a:lstStyle/>
          <a:p>
            <a:r>
              <a:rPr lang="en-US" dirty="0" smtClean="0"/>
              <a:t>Duty of Loyalty</a:t>
            </a:r>
            <a:endParaRPr lang="en-US" dirty="0" smtClean="0"/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685800" y="1219200"/>
            <a:ext cx="7772400" cy="4114800"/>
          </a:xfrm>
        </p:spPr>
        <p:txBody>
          <a:bodyPr/>
          <a:lstStyle/>
          <a:p>
            <a:pPr eaLnBrk="1" hangingPunct="1"/>
            <a:r>
              <a:rPr lang="en-US" dirty="0" smtClean="0">
                <a:ea typeface="ＭＳ Ｐゴシック" charset="-128"/>
              </a:rPr>
              <a:t>Avoiding conflict of interest</a:t>
            </a:r>
          </a:p>
          <a:p>
            <a:pPr eaLnBrk="1" hangingPunct="1"/>
            <a:r>
              <a:rPr lang="en-US" dirty="0" smtClean="0">
                <a:ea typeface="ＭＳ Ｐゴシック" charset="-128"/>
              </a:rPr>
              <a:t>Putting the organization’s best interest first</a:t>
            </a:r>
            <a:endParaRPr lang="en-US" dirty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76A755-5F6A-4B02-ACA0-D01CF66FA756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5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450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Follow the articles of incorporation &amp; bylaws</a:t>
            </a:r>
          </a:p>
          <a:p>
            <a:r>
              <a:rPr lang="en-US" dirty="0" smtClean="0"/>
              <a:t>Follow all local, state, and federal laws</a:t>
            </a:r>
          </a:p>
          <a:p>
            <a:r>
              <a:rPr lang="en-US" dirty="0" smtClean="0"/>
              <a:t>Maintain IRS compliance</a:t>
            </a: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76200"/>
            <a:ext cx="7772400" cy="1143000"/>
          </a:xfrm>
        </p:spPr>
        <p:txBody>
          <a:bodyPr/>
          <a:lstStyle/>
          <a:p>
            <a:r>
              <a:rPr lang="en-US" dirty="0" smtClean="0"/>
              <a:t>Duty of Obedience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998843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Questions Should I Ask Before Joining A Board?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your mission?</a:t>
            </a:r>
          </a:p>
          <a:p>
            <a:r>
              <a:rPr lang="en-US" dirty="0" smtClean="0"/>
              <a:t>What is expected of board members?</a:t>
            </a:r>
          </a:p>
          <a:p>
            <a:r>
              <a:rPr lang="en-US" dirty="0" smtClean="0"/>
              <a:t>Can I see:</a:t>
            </a:r>
          </a:p>
          <a:p>
            <a:pPr lvl="1"/>
            <a:r>
              <a:rPr lang="en-US" dirty="0" smtClean="0"/>
              <a:t>Latest audit report INCLUDING </a:t>
            </a:r>
            <a:r>
              <a:rPr lang="en-US" dirty="0" err="1" smtClean="0"/>
              <a:t>mgt</a:t>
            </a:r>
            <a:r>
              <a:rPr lang="en-US" dirty="0" smtClean="0"/>
              <a:t> letter or internal control letter</a:t>
            </a:r>
          </a:p>
          <a:p>
            <a:pPr lvl="1"/>
            <a:r>
              <a:rPr lang="en-US" dirty="0" smtClean="0"/>
              <a:t>Last year of board meeting minutes</a:t>
            </a:r>
          </a:p>
          <a:p>
            <a:pPr lvl="1"/>
            <a:r>
              <a:rPr lang="en-US" dirty="0" smtClean="0"/>
              <a:t>Board of director listing</a:t>
            </a:r>
          </a:p>
          <a:p>
            <a:pPr lvl="1"/>
            <a:r>
              <a:rPr lang="en-US" dirty="0" smtClean="0"/>
              <a:t>Current year budget to actual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6289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76A755-5F6A-4B02-ACA0-D01CF66FA756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8</a:t>
            </a:fld>
            <a:endParaRPr lang="en-US">
              <a:solidFill>
                <a:srgbClr val="000000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96389781"/>
              </p:ext>
            </p:extLst>
          </p:nvPr>
        </p:nvGraphicFramePr>
        <p:xfrm>
          <a:off x="2209800" y="228600"/>
          <a:ext cx="4838700" cy="468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5410200"/>
            <a:ext cx="9144000" cy="1143000"/>
          </a:xfrm>
        </p:spPr>
        <p:txBody>
          <a:bodyPr/>
          <a:lstStyle/>
          <a:p>
            <a:r>
              <a:rPr lang="en-US" sz="2800" dirty="0" smtClean="0"/>
              <a:t>www.uncw.edu/QENO</a:t>
            </a:r>
            <a:br>
              <a:rPr lang="en-US" sz="2800" dirty="0" smtClean="0"/>
            </a:br>
            <a:r>
              <a:rPr lang="en-US" sz="2800" dirty="0" smtClean="0"/>
              <a:t>www.facebook.com/QENO1</a:t>
            </a:r>
            <a:r>
              <a:rPr lang="en-US" sz="1800" dirty="0" smtClean="0"/>
              <a:t/>
            </a:r>
            <a:br>
              <a:rPr lang="en-US" sz="1800" dirty="0" smtClean="0"/>
            </a:br>
            <a:endParaRPr lang="en-US" sz="18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914400"/>
            <a:ext cx="24384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Natasha Davis, MPA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Program Coordinator</a:t>
            </a:r>
          </a:p>
          <a:p>
            <a:endParaRPr lang="en-US" sz="500" dirty="0" smtClean="0">
              <a:solidFill>
                <a:srgbClr val="000000"/>
              </a:solidFill>
              <a:latin typeface="Arial" charset="0"/>
            </a:endParaRPr>
          </a:p>
          <a:p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UNCW Dept. of Public &amp; International Affairs</a:t>
            </a:r>
          </a:p>
          <a:p>
            <a:endParaRPr lang="en-US" sz="500" dirty="0" smtClean="0">
              <a:solidFill>
                <a:srgbClr val="000000"/>
              </a:solidFill>
              <a:latin typeface="Arial" charset="0"/>
            </a:endParaRPr>
          </a:p>
          <a:p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Social &amp; Behavioral Sciences </a:t>
            </a:r>
            <a:r>
              <a:rPr lang="en-US" sz="1400" dirty="0" err="1" smtClean="0">
                <a:solidFill>
                  <a:srgbClr val="000000"/>
                </a:solidFill>
                <a:latin typeface="Arial" charset="0"/>
              </a:rPr>
              <a:t>Bldg</a:t>
            </a:r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, Office 110 H</a:t>
            </a:r>
          </a:p>
          <a:p>
            <a:endParaRPr lang="en-US" sz="500" dirty="0">
              <a:solidFill>
                <a:srgbClr val="000000"/>
              </a:solidFill>
              <a:latin typeface="Arial" charset="0"/>
            </a:endParaRPr>
          </a:p>
          <a:p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davisn@uncw.edu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910-962-2878</a:t>
            </a:r>
            <a:endParaRPr lang="en-US" sz="14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3581400"/>
            <a:ext cx="243840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Dr. Jeffrey Brudney, PhD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Academic Director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and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Betty &amp; Dan Cameron Family Distinguished Professor for Innovation in the Nonprofit Sector</a:t>
            </a:r>
          </a:p>
          <a:p>
            <a:endParaRPr lang="en-US" sz="500" dirty="0" smtClean="0">
              <a:solidFill>
                <a:srgbClr val="000000"/>
              </a:solidFill>
              <a:latin typeface="Arial" charset="0"/>
            </a:endParaRPr>
          </a:p>
          <a:p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UNCW Dept. of Public &amp; International Affairs</a:t>
            </a:r>
          </a:p>
          <a:p>
            <a:endParaRPr lang="en-US" sz="800" dirty="0" smtClean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136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Osaka"/>
        <a:cs typeface=""/>
      </a:majorFont>
      <a:minorFont>
        <a:latin typeface="Arial"/>
        <a:ea typeface="Osaka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Osaka"/>
        <a:cs typeface=""/>
      </a:majorFont>
      <a:minorFont>
        <a:latin typeface="Arial"/>
        <a:ea typeface="Osaka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2377</TotalTime>
  <Words>326</Words>
  <Application>Microsoft Office PowerPoint</Application>
  <PresentationFormat>On-screen Show (4:3)</PresentationFormat>
  <Paragraphs>69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Module</vt:lpstr>
      <vt:lpstr>Blank Presentation</vt:lpstr>
      <vt:lpstr>1_Blank Presentation</vt:lpstr>
      <vt:lpstr>Title Slide</vt:lpstr>
      <vt:lpstr>Purpose of a Nonprofit Board</vt:lpstr>
      <vt:lpstr>Individual Board Members’ Legal Responsibilities</vt:lpstr>
      <vt:lpstr>Duty of Care</vt:lpstr>
      <vt:lpstr>Duty of Loyalty</vt:lpstr>
      <vt:lpstr>Duty of Obedience</vt:lpstr>
      <vt:lpstr>What Questions Should I Ask Before Joining A Board?</vt:lpstr>
      <vt:lpstr>www.uncw.edu/QENO www.facebook.com/QENO1 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Owner2</dc:creator>
  <cp:lastModifiedBy>Natasha Davis</cp:lastModifiedBy>
  <cp:revision>197</cp:revision>
  <cp:lastPrinted>2011-09-05T15:16:03Z</cp:lastPrinted>
  <dcterms:created xsi:type="dcterms:W3CDTF">2008-04-08T20:03:34Z</dcterms:created>
  <dcterms:modified xsi:type="dcterms:W3CDTF">2013-05-22T14:38:52Z</dcterms:modified>
</cp:coreProperties>
</file>