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270" r:id="rId1"/>
  </p:sldMasterIdLst>
  <p:notesMasterIdLst>
    <p:notesMasterId r:id="rId15"/>
  </p:notesMasterIdLst>
  <p:handoutMasterIdLst>
    <p:handoutMasterId r:id="rId16"/>
  </p:handoutMasterIdLst>
  <p:sldIdLst>
    <p:sldId id="340" r:id="rId2"/>
    <p:sldId id="447" r:id="rId3"/>
    <p:sldId id="398" r:id="rId4"/>
    <p:sldId id="413" r:id="rId5"/>
    <p:sldId id="493" r:id="rId6"/>
    <p:sldId id="494" r:id="rId7"/>
    <p:sldId id="352" r:id="rId8"/>
    <p:sldId id="353" r:id="rId9"/>
    <p:sldId id="354" r:id="rId10"/>
    <p:sldId id="492" r:id="rId11"/>
    <p:sldId id="483" r:id="rId12"/>
    <p:sldId id="480" r:id="rId13"/>
    <p:sldId id="495" r:id="rId14"/>
  </p:sldIdLst>
  <p:sldSz cx="9144000" cy="6858000" type="screen4x3"/>
  <p:notesSz cx="6954838" cy="9309100"/>
  <p:defaultTextStyle>
    <a:defPPr>
      <a:defRPr lang="en-US"/>
    </a:defPPr>
    <a:lvl1pPr algn="l" rtl="0" fontAlgn="base">
      <a:spcBef>
        <a:spcPct val="0"/>
      </a:spcBef>
      <a:spcAft>
        <a:spcPct val="0"/>
      </a:spcAft>
      <a:defRPr sz="2400" kern="1200">
        <a:solidFill>
          <a:schemeClr val="tx1"/>
        </a:solidFill>
        <a:latin typeface="Arial" pitchFamily="34" charset="0"/>
        <a:ea typeface="ＭＳ Ｐゴシック" charset="-128"/>
        <a:cs typeface="+mn-cs"/>
      </a:defRPr>
    </a:lvl1pPr>
    <a:lvl2pPr marL="457200" algn="l" rtl="0" fontAlgn="base">
      <a:spcBef>
        <a:spcPct val="0"/>
      </a:spcBef>
      <a:spcAft>
        <a:spcPct val="0"/>
      </a:spcAft>
      <a:defRPr sz="2400" kern="1200">
        <a:solidFill>
          <a:schemeClr val="tx1"/>
        </a:solidFill>
        <a:latin typeface="Arial" pitchFamily="34" charset="0"/>
        <a:ea typeface="ＭＳ Ｐゴシック" charset="-128"/>
        <a:cs typeface="+mn-cs"/>
      </a:defRPr>
    </a:lvl2pPr>
    <a:lvl3pPr marL="914400" algn="l" rtl="0" fontAlgn="base">
      <a:spcBef>
        <a:spcPct val="0"/>
      </a:spcBef>
      <a:spcAft>
        <a:spcPct val="0"/>
      </a:spcAft>
      <a:defRPr sz="2400" kern="1200">
        <a:solidFill>
          <a:schemeClr val="tx1"/>
        </a:solidFill>
        <a:latin typeface="Arial" pitchFamily="34" charset="0"/>
        <a:ea typeface="ＭＳ Ｐゴシック" charset="-128"/>
        <a:cs typeface="+mn-cs"/>
      </a:defRPr>
    </a:lvl3pPr>
    <a:lvl4pPr marL="1371600" algn="l" rtl="0" fontAlgn="base">
      <a:spcBef>
        <a:spcPct val="0"/>
      </a:spcBef>
      <a:spcAft>
        <a:spcPct val="0"/>
      </a:spcAft>
      <a:defRPr sz="2400" kern="1200">
        <a:solidFill>
          <a:schemeClr val="tx1"/>
        </a:solidFill>
        <a:latin typeface="Arial" pitchFamily="34" charset="0"/>
        <a:ea typeface="ＭＳ Ｐゴシック" charset="-128"/>
        <a:cs typeface="+mn-cs"/>
      </a:defRPr>
    </a:lvl4pPr>
    <a:lvl5pPr marL="1828800" algn="l" rtl="0" fontAlgn="base">
      <a:spcBef>
        <a:spcPct val="0"/>
      </a:spcBef>
      <a:spcAft>
        <a:spcPct val="0"/>
      </a:spcAft>
      <a:defRPr sz="2400" kern="1200">
        <a:solidFill>
          <a:schemeClr val="tx1"/>
        </a:solidFill>
        <a:latin typeface="Arial" pitchFamily="34" charset="0"/>
        <a:ea typeface="ＭＳ Ｐゴシック" charset="-128"/>
        <a:cs typeface="+mn-cs"/>
      </a:defRPr>
    </a:lvl5pPr>
    <a:lvl6pPr marL="2286000" algn="l" defTabSz="914400" rtl="0" eaLnBrk="1" latinLnBrk="0" hangingPunct="1">
      <a:defRPr sz="2400" kern="1200">
        <a:solidFill>
          <a:schemeClr val="tx1"/>
        </a:solidFill>
        <a:latin typeface="Arial" pitchFamily="34" charset="0"/>
        <a:ea typeface="ＭＳ Ｐゴシック" charset="-128"/>
        <a:cs typeface="+mn-cs"/>
      </a:defRPr>
    </a:lvl6pPr>
    <a:lvl7pPr marL="2743200" algn="l" defTabSz="914400" rtl="0" eaLnBrk="1" latinLnBrk="0" hangingPunct="1">
      <a:defRPr sz="2400" kern="1200">
        <a:solidFill>
          <a:schemeClr val="tx1"/>
        </a:solidFill>
        <a:latin typeface="Arial" pitchFamily="34" charset="0"/>
        <a:ea typeface="ＭＳ Ｐゴシック" charset="-128"/>
        <a:cs typeface="+mn-cs"/>
      </a:defRPr>
    </a:lvl7pPr>
    <a:lvl8pPr marL="3200400" algn="l" defTabSz="914400" rtl="0" eaLnBrk="1" latinLnBrk="0" hangingPunct="1">
      <a:defRPr sz="2400" kern="1200">
        <a:solidFill>
          <a:schemeClr val="tx1"/>
        </a:solidFill>
        <a:latin typeface="Arial" pitchFamily="34" charset="0"/>
        <a:ea typeface="ＭＳ Ｐゴシック" charset="-128"/>
        <a:cs typeface="+mn-cs"/>
      </a:defRPr>
    </a:lvl8pPr>
    <a:lvl9pPr marL="3657600" algn="l" defTabSz="914400" rtl="0" eaLnBrk="1" latinLnBrk="0" hangingPunct="1">
      <a:defRPr sz="2400" kern="1200">
        <a:solidFill>
          <a:schemeClr val="tx1"/>
        </a:solidFill>
        <a:latin typeface="Arial" pitchFamily="34" charset="0"/>
        <a:ea typeface="ＭＳ Ｐゴシック"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NCW" initials="U" lastIdx="24" clrIdx="0"/>
</p:cmAuthorLst>
</file>

<file path=ppt/presProps.xml><?xml version="1.0" encoding="utf-8"?>
<p:presentationPr xmlns:a="http://schemas.openxmlformats.org/drawingml/2006/main" xmlns:r="http://schemas.openxmlformats.org/officeDocument/2006/relationships" xmlns:p="http://schemas.openxmlformats.org/presentationml/2006/main">
  <p:prnPr prnWhat="handouts4"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344" autoAdjust="0"/>
    <p:restoredTop sz="94660"/>
  </p:normalViewPr>
  <p:slideViewPr>
    <p:cSldViewPr>
      <p:cViewPr varScale="1">
        <p:scale>
          <a:sx n="103" d="100"/>
          <a:sy n="103" d="100"/>
        </p:scale>
        <p:origin x="-294" y="-96"/>
      </p:cViewPr>
      <p:guideLst>
        <p:guide orient="horz" pos="2160"/>
        <p:guide pos="2880"/>
      </p:guideLst>
    </p:cSldViewPr>
  </p:slideViewPr>
  <p:outlineViewPr>
    <p:cViewPr>
      <p:scale>
        <a:sx n="33" d="100"/>
        <a:sy n="33" d="100"/>
      </p:scale>
      <p:origin x="0" y="3840"/>
    </p:cViewPr>
  </p:outlineViewPr>
  <p:notesTextViewPr>
    <p:cViewPr>
      <p:scale>
        <a:sx n="100" d="100"/>
        <a:sy n="100" d="100"/>
      </p:scale>
      <p:origin x="0" y="0"/>
    </p:cViewPr>
  </p:notesTextViewPr>
  <p:sorterViewPr>
    <p:cViewPr>
      <p:scale>
        <a:sx n="100" d="100"/>
        <a:sy n="100" d="100"/>
      </p:scale>
      <p:origin x="0" y="140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90AC38-7E51-4236-9B17-A16581EA0EE5}" type="doc">
      <dgm:prSet loTypeId="urn:microsoft.com/office/officeart/2005/8/layout/radial6" loCatId="cycle" qsTypeId="urn:microsoft.com/office/officeart/2005/8/quickstyle/3d3" qsCatId="3D" csTypeId="urn:microsoft.com/office/officeart/2005/8/colors/accent1_2" csCatId="accent1" phldr="1"/>
      <dgm:spPr/>
      <dgm:t>
        <a:bodyPr/>
        <a:lstStyle/>
        <a:p>
          <a:endParaRPr lang="en-US"/>
        </a:p>
      </dgm:t>
    </dgm:pt>
    <dgm:pt modelId="{C3764622-2DC6-45A4-A961-347FD5A9434B}">
      <dgm:prSet phldrT="[Text]" custT="1"/>
      <dgm:spPr>
        <a:solidFill>
          <a:schemeClr val="accent1">
            <a:lumMod val="50000"/>
          </a:schemeClr>
        </a:solidFill>
        <a:ln>
          <a:solidFill>
            <a:schemeClr val="accent1">
              <a:lumMod val="50000"/>
            </a:schemeClr>
          </a:solidFill>
        </a:ln>
      </dgm:spPr>
      <dgm:t>
        <a:bodyPr/>
        <a:lstStyle/>
        <a:p>
          <a:pPr algn="ctr"/>
          <a:r>
            <a:rPr lang="en-US" sz="1200" b="1" dirty="0"/>
            <a:t>Nonprofit Workshops</a:t>
          </a:r>
        </a:p>
      </dgm:t>
    </dgm:pt>
    <dgm:pt modelId="{59E824A1-9736-4E63-9622-A28A88D3D8E6}" type="parTrans" cxnId="{BF880668-5858-411F-9CD6-DECFD3E90A8A}">
      <dgm:prSet/>
      <dgm:spPr/>
      <dgm:t>
        <a:bodyPr/>
        <a:lstStyle/>
        <a:p>
          <a:pPr algn="ctr"/>
          <a:endParaRPr lang="en-US"/>
        </a:p>
      </dgm:t>
    </dgm:pt>
    <dgm:pt modelId="{2D29FA1A-DB2A-417D-A2B0-1BE216576EFA}" type="sibTrans" cxnId="{BF880668-5858-411F-9CD6-DECFD3E90A8A}">
      <dgm:prSet/>
      <dgm:spPr/>
      <dgm:t>
        <a:bodyPr/>
        <a:lstStyle/>
        <a:p>
          <a:pPr algn="ctr"/>
          <a:endParaRPr lang="en-US"/>
        </a:p>
      </dgm:t>
    </dgm:pt>
    <dgm:pt modelId="{35E7B6A0-6513-4846-A50A-E6ACC62115E2}">
      <dgm:prSet phldrT="[Text]" custT="1"/>
      <dgm:spPr>
        <a:solidFill>
          <a:schemeClr val="accent1">
            <a:lumMod val="50000"/>
          </a:schemeClr>
        </a:solidFill>
      </dgm:spPr>
      <dgm:t>
        <a:bodyPr/>
        <a:lstStyle/>
        <a:p>
          <a:pPr algn="ctr"/>
          <a:r>
            <a:rPr lang="en-US" sz="1200" b="1" dirty="0" err="1"/>
            <a:t>AmeriCorp</a:t>
          </a:r>
          <a:r>
            <a:rPr lang="en-US" sz="1100" b="1" dirty="0"/>
            <a:t> </a:t>
          </a:r>
          <a:r>
            <a:rPr lang="en-US" sz="1200" b="1" dirty="0"/>
            <a:t>VISTA Program</a:t>
          </a:r>
        </a:p>
      </dgm:t>
    </dgm:pt>
    <dgm:pt modelId="{251FB15E-9DAE-4686-89CA-723BA1F6168B}" type="parTrans" cxnId="{11BB9054-5729-4F27-98BA-C079C22B81BD}">
      <dgm:prSet/>
      <dgm:spPr/>
      <dgm:t>
        <a:bodyPr/>
        <a:lstStyle/>
        <a:p>
          <a:pPr algn="ctr"/>
          <a:endParaRPr lang="en-US"/>
        </a:p>
      </dgm:t>
    </dgm:pt>
    <dgm:pt modelId="{AAC8270D-B092-412F-8887-2F1E64D11299}" type="sibTrans" cxnId="{11BB9054-5729-4F27-98BA-C079C22B81BD}">
      <dgm:prSet/>
      <dgm:spPr/>
      <dgm:t>
        <a:bodyPr/>
        <a:lstStyle/>
        <a:p>
          <a:pPr algn="ctr"/>
          <a:endParaRPr lang="en-US"/>
        </a:p>
      </dgm:t>
    </dgm:pt>
    <dgm:pt modelId="{FE19B0B2-6DC9-4A07-9A07-A4E32B91FD4C}">
      <dgm:prSet phldrT="[Text]"/>
      <dgm:spPr>
        <a:solidFill>
          <a:schemeClr val="accent1">
            <a:lumMod val="50000"/>
          </a:schemeClr>
        </a:solidFill>
      </dgm:spPr>
      <dgm:t>
        <a:bodyPr/>
        <a:lstStyle/>
        <a:p>
          <a:pPr algn="ctr"/>
          <a:r>
            <a:rPr lang="en-US" b="1" dirty="0"/>
            <a:t>Executive Director Roundtables</a:t>
          </a:r>
        </a:p>
      </dgm:t>
    </dgm:pt>
    <dgm:pt modelId="{C45755DE-A16E-4E35-B7B7-F525C2ED605F}" type="parTrans" cxnId="{336A4739-C695-426A-A4D5-A6EBA062781C}">
      <dgm:prSet/>
      <dgm:spPr/>
      <dgm:t>
        <a:bodyPr/>
        <a:lstStyle/>
        <a:p>
          <a:pPr algn="ctr"/>
          <a:endParaRPr lang="en-US"/>
        </a:p>
      </dgm:t>
    </dgm:pt>
    <dgm:pt modelId="{8E3CCE0F-6888-4F44-BA89-1B248A75F4CA}" type="sibTrans" cxnId="{336A4739-C695-426A-A4D5-A6EBA062781C}">
      <dgm:prSet/>
      <dgm:spPr/>
      <dgm:t>
        <a:bodyPr/>
        <a:lstStyle/>
        <a:p>
          <a:pPr algn="ctr"/>
          <a:endParaRPr lang="en-US"/>
        </a:p>
      </dgm:t>
    </dgm:pt>
    <dgm:pt modelId="{17244B78-4BC2-4D17-B6E9-C1FBD2E505E2}">
      <dgm:prSet phldrT="[Text]"/>
      <dgm:spPr>
        <a:solidFill>
          <a:schemeClr val="accent1">
            <a:lumMod val="50000"/>
          </a:schemeClr>
        </a:solidFill>
      </dgm:spPr>
      <dgm:t>
        <a:bodyPr/>
        <a:lstStyle/>
        <a:p>
          <a:pPr algn="ctr"/>
          <a:r>
            <a:rPr lang="en-US" b="1" dirty="0"/>
            <a:t>Lunch &amp; Learn Series</a:t>
          </a:r>
        </a:p>
      </dgm:t>
    </dgm:pt>
    <dgm:pt modelId="{58E62450-46E5-436D-9F46-E1F58764D178}" type="parTrans" cxnId="{38F25790-754A-40AA-A264-2F4B3CB39923}">
      <dgm:prSet/>
      <dgm:spPr/>
      <dgm:t>
        <a:bodyPr/>
        <a:lstStyle/>
        <a:p>
          <a:pPr algn="ctr"/>
          <a:endParaRPr lang="en-US"/>
        </a:p>
      </dgm:t>
    </dgm:pt>
    <dgm:pt modelId="{EC8155A2-5139-46D8-BFD1-555571239A48}" type="sibTrans" cxnId="{38F25790-754A-40AA-A264-2F4B3CB39923}">
      <dgm:prSet/>
      <dgm:spPr/>
      <dgm:t>
        <a:bodyPr/>
        <a:lstStyle/>
        <a:p>
          <a:pPr algn="ctr"/>
          <a:endParaRPr lang="en-US"/>
        </a:p>
      </dgm:t>
    </dgm:pt>
    <dgm:pt modelId="{12A350CA-82DB-4AED-95E4-0F4965993AD4}">
      <dgm:prSet phldrT="[Text]"/>
      <dgm:spPr>
        <a:solidFill>
          <a:schemeClr val="accent1">
            <a:lumMod val="50000"/>
          </a:schemeClr>
        </a:solidFill>
      </dgm:spPr>
      <dgm:t>
        <a:bodyPr/>
        <a:lstStyle/>
        <a:p>
          <a:pPr algn="ctr"/>
          <a:r>
            <a:rPr lang="en-US" b="1" dirty="0" smtClean="0"/>
            <a:t>Weekly </a:t>
          </a:r>
          <a:r>
            <a:rPr lang="en-US" b="1" dirty="0"/>
            <a:t>Newsletter</a:t>
          </a:r>
        </a:p>
      </dgm:t>
    </dgm:pt>
    <dgm:pt modelId="{70F52EF9-F9EC-4181-B17B-9E932708F36A}" type="parTrans" cxnId="{F25FB687-A326-42A4-A175-E5B0AB6AE695}">
      <dgm:prSet/>
      <dgm:spPr/>
      <dgm:t>
        <a:bodyPr/>
        <a:lstStyle/>
        <a:p>
          <a:pPr algn="ctr"/>
          <a:endParaRPr lang="en-US"/>
        </a:p>
      </dgm:t>
    </dgm:pt>
    <dgm:pt modelId="{3D0919BB-3398-4F1C-ADC6-028B33A7C5BF}" type="sibTrans" cxnId="{F25FB687-A326-42A4-A175-E5B0AB6AE695}">
      <dgm:prSet/>
      <dgm:spPr/>
      <dgm:t>
        <a:bodyPr/>
        <a:lstStyle/>
        <a:p>
          <a:pPr algn="ctr"/>
          <a:endParaRPr lang="en-US"/>
        </a:p>
      </dgm:t>
    </dgm:pt>
    <dgm:pt modelId="{65FBAC38-6262-4B93-837F-91B86EAF8648}">
      <dgm:prSet phldrT="[Text]" custT="1"/>
      <dgm:spPr>
        <a:solidFill>
          <a:schemeClr val="accent1">
            <a:lumMod val="50000"/>
          </a:schemeClr>
        </a:solidFill>
      </dgm:spPr>
      <dgm:t>
        <a:bodyPr/>
        <a:lstStyle/>
        <a:p>
          <a:pPr algn="ctr"/>
          <a:r>
            <a:rPr lang="en-US" sz="1200" b="1" dirty="0"/>
            <a:t>Consulting/ Coaching</a:t>
          </a:r>
        </a:p>
      </dgm:t>
    </dgm:pt>
    <dgm:pt modelId="{83EC70B9-2C21-4258-A888-36691827CEDB}" type="parTrans" cxnId="{3E750D41-A932-467C-AC59-C67F845A7554}">
      <dgm:prSet/>
      <dgm:spPr/>
      <dgm:t>
        <a:bodyPr/>
        <a:lstStyle/>
        <a:p>
          <a:pPr algn="ctr"/>
          <a:endParaRPr lang="en-US"/>
        </a:p>
      </dgm:t>
    </dgm:pt>
    <dgm:pt modelId="{1E9E866B-F875-401C-9707-647E1CC1604E}" type="sibTrans" cxnId="{3E750D41-A932-467C-AC59-C67F845A7554}">
      <dgm:prSet/>
      <dgm:spPr/>
      <dgm:t>
        <a:bodyPr/>
        <a:lstStyle/>
        <a:p>
          <a:pPr algn="ctr"/>
          <a:endParaRPr lang="en-US"/>
        </a:p>
      </dgm:t>
    </dgm:pt>
    <dgm:pt modelId="{3EBEBACB-8F41-419F-B932-C5DCAD617F25}">
      <dgm:prSet phldrT="[Text]"/>
      <dgm:spPr>
        <a:solidFill>
          <a:schemeClr val="accent1">
            <a:lumMod val="50000"/>
          </a:schemeClr>
        </a:solidFill>
      </dgm:spPr>
      <dgm:t>
        <a:bodyPr/>
        <a:lstStyle/>
        <a:p>
          <a:pPr algn="ctr"/>
          <a:r>
            <a:rPr lang="en-US" dirty="0"/>
            <a:t>QENO</a:t>
          </a:r>
        </a:p>
      </dgm:t>
    </dgm:pt>
    <dgm:pt modelId="{9B1D1EFB-676F-4274-8929-EBEACD19DE8A}" type="sibTrans" cxnId="{74213F1A-5ACC-4286-A29F-5B9FED1B407F}">
      <dgm:prSet/>
      <dgm:spPr/>
      <dgm:t>
        <a:bodyPr/>
        <a:lstStyle/>
        <a:p>
          <a:pPr algn="ctr"/>
          <a:endParaRPr lang="en-US"/>
        </a:p>
      </dgm:t>
    </dgm:pt>
    <dgm:pt modelId="{9E702EE9-9721-41B2-B930-D7EBF7D5D880}" type="parTrans" cxnId="{74213F1A-5ACC-4286-A29F-5B9FED1B407F}">
      <dgm:prSet/>
      <dgm:spPr/>
      <dgm:t>
        <a:bodyPr/>
        <a:lstStyle/>
        <a:p>
          <a:pPr algn="ctr"/>
          <a:endParaRPr lang="en-US"/>
        </a:p>
      </dgm:t>
    </dgm:pt>
    <dgm:pt modelId="{27EF2E22-A6FC-4ADF-89FE-5FD3C65A29E1}">
      <dgm:prSet phldrT="[Text]" custT="1"/>
      <dgm:spPr>
        <a:solidFill>
          <a:schemeClr val="accent1">
            <a:lumMod val="50000"/>
          </a:schemeClr>
        </a:solidFill>
      </dgm:spPr>
      <dgm:t>
        <a:bodyPr/>
        <a:lstStyle/>
        <a:p>
          <a:pPr algn="ctr"/>
          <a:r>
            <a:rPr lang="en-US" sz="1200" b="1" dirty="0"/>
            <a:t>Student Applied Learning Projects</a:t>
          </a:r>
        </a:p>
      </dgm:t>
    </dgm:pt>
    <dgm:pt modelId="{28871722-26C7-4B5E-B7D5-D3C47D66FC97}" type="parTrans" cxnId="{42CC9F1B-1E40-4142-B0A9-001EC0C93F45}">
      <dgm:prSet/>
      <dgm:spPr/>
      <dgm:t>
        <a:bodyPr/>
        <a:lstStyle/>
        <a:p>
          <a:endParaRPr lang="en-US"/>
        </a:p>
      </dgm:t>
    </dgm:pt>
    <dgm:pt modelId="{5477AD7C-65A9-45A7-A8C3-98046B2A7700}" type="sibTrans" cxnId="{42CC9F1B-1E40-4142-B0A9-001EC0C93F45}">
      <dgm:prSet/>
      <dgm:spPr/>
      <dgm:t>
        <a:bodyPr/>
        <a:lstStyle/>
        <a:p>
          <a:endParaRPr lang="en-US"/>
        </a:p>
      </dgm:t>
    </dgm:pt>
    <dgm:pt modelId="{D9FEA646-6714-45F4-82CF-9411A27EF89B}">
      <dgm:prSet phldrT="[Text]" custT="1"/>
      <dgm:spPr/>
      <dgm:t>
        <a:bodyPr/>
        <a:lstStyle/>
        <a:p>
          <a:pPr algn="ctr"/>
          <a:endParaRPr lang="en-US" sz="1200" dirty="0"/>
        </a:p>
      </dgm:t>
    </dgm:pt>
    <dgm:pt modelId="{BFD5D042-C869-4513-8C87-F50CC59BB5DE}" type="parTrans" cxnId="{E48D9EAF-BDA0-4F11-A707-8774A2F71BC9}">
      <dgm:prSet/>
      <dgm:spPr/>
      <dgm:t>
        <a:bodyPr/>
        <a:lstStyle/>
        <a:p>
          <a:endParaRPr lang="en-US"/>
        </a:p>
      </dgm:t>
    </dgm:pt>
    <dgm:pt modelId="{76A31819-81DE-4335-8A61-FB4A429A3EE7}" type="sibTrans" cxnId="{E48D9EAF-BDA0-4F11-A707-8774A2F71BC9}">
      <dgm:prSet/>
      <dgm:spPr/>
      <dgm:t>
        <a:bodyPr/>
        <a:lstStyle/>
        <a:p>
          <a:endParaRPr lang="en-US"/>
        </a:p>
      </dgm:t>
    </dgm:pt>
    <dgm:pt modelId="{C1403860-4C5A-414C-BD9C-883FAB32478E}" type="pres">
      <dgm:prSet presAssocID="{8490AC38-7E51-4236-9B17-A16581EA0EE5}" presName="Name0" presStyleCnt="0">
        <dgm:presLayoutVars>
          <dgm:chMax val="1"/>
          <dgm:dir/>
          <dgm:animLvl val="ctr"/>
          <dgm:resizeHandles val="exact"/>
        </dgm:presLayoutVars>
      </dgm:prSet>
      <dgm:spPr/>
      <dgm:t>
        <a:bodyPr/>
        <a:lstStyle/>
        <a:p>
          <a:endParaRPr lang="en-US"/>
        </a:p>
      </dgm:t>
    </dgm:pt>
    <dgm:pt modelId="{EA022B59-C8A3-43FE-9E7D-E397D2CA9057}" type="pres">
      <dgm:prSet presAssocID="{3EBEBACB-8F41-419F-B932-C5DCAD617F25}" presName="centerShape" presStyleLbl="node0" presStyleIdx="0" presStyleCnt="1" custScaleX="111070" custScaleY="108805"/>
      <dgm:spPr/>
      <dgm:t>
        <a:bodyPr/>
        <a:lstStyle/>
        <a:p>
          <a:endParaRPr lang="en-US"/>
        </a:p>
      </dgm:t>
    </dgm:pt>
    <dgm:pt modelId="{3BFB03B3-BE03-4716-8422-9FC9CF74687C}" type="pres">
      <dgm:prSet presAssocID="{C3764622-2DC6-45A4-A961-347FD5A9434B}" presName="node" presStyleLbl="node1" presStyleIdx="0" presStyleCnt="7" custScaleX="140843" custScaleY="129841">
        <dgm:presLayoutVars>
          <dgm:bulletEnabled val="1"/>
        </dgm:presLayoutVars>
      </dgm:prSet>
      <dgm:spPr/>
      <dgm:t>
        <a:bodyPr/>
        <a:lstStyle/>
        <a:p>
          <a:endParaRPr lang="en-US"/>
        </a:p>
      </dgm:t>
    </dgm:pt>
    <dgm:pt modelId="{53C09F6B-95EB-4143-A40E-61E66B991DAE}" type="pres">
      <dgm:prSet presAssocID="{C3764622-2DC6-45A4-A961-347FD5A9434B}" presName="dummy" presStyleCnt="0"/>
      <dgm:spPr/>
    </dgm:pt>
    <dgm:pt modelId="{64200AF8-8514-46FF-AB93-4CF33F01D97D}" type="pres">
      <dgm:prSet presAssocID="{2D29FA1A-DB2A-417D-A2B0-1BE216576EFA}" presName="sibTrans" presStyleLbl="sibTrans2D1" presStyleIdx="0" presStyleCnt="7"/>
      <dgm:spPr/>
      <dgm:t>
        <a:bodyPr/>
        <a:lstStyle/>
        <a:p>
          <a:endParaRPr lang="en-US"/>
        </a:p>
      </dgm:t>
    </dgm:pt>
    <dgm:pt modelId="{BD5A34C7-08C2-45E5-841A-BBE521AC6101}" type="pres">
      <dgm:prSet presAssocID="{35E7B6A0-6513-4846-A50A-E6ACC62115E2}" presName="node" presStyleLbl="node1" presStyleIdx="1" presStyleCnt="7" custScaleX="150315" custScaleY="131125">
        <dgm:presLayoutVars>
          <dgm:bulletEnabled val="1"/>
        </dgm:presLayoutVars>
      </dgm:prSet>
      <dgm:spPr/>
      <dgm:t>
        <a:bodyPr/>
        <a:lstStyle/>
        <a:p>
          <a:endParaRPr lang="en-US"/>
        </a:p>
      </dgm:t>
    </dgm:pt>
    <dgm:pt modelId="{5C9F780C-6FCE-4174-9B0F-87F49D3EC113}" type="pres">
      <dgm:prSet presAssocID="{35E7B6A0-6513-4846-A50A-E6ACC62115E2}" presName="dummy" presStyleCnt="0"/>
      <dgm:spPr/>
    </dgm:pt>
    <dgm:pt modelId="{790546A0-A946-4538-AD90-6E0308202ECD}" type="pres">
      <dgm:prSet presAssocID="{AAC8270D-B092-412F-8887-2F1E64D11299}" presName="sibTrans" presStyleLbl="sibTrans2D1" presStyleIdx="1" presStyleCnt="7"/>
      <dgm:spPr/>
      <dgm:t>
        <a:bodyPr/>
        <a:lstStyle/>
        <a:p>
          <a:endParaRPr lang="en-US"/>
        </a:p>
      </dgm:t>
    </dgm:pt>
    <dgm:pt modelId="{8DEB757D-8FE7-404F-A26A-E82DF4E3A971}" type="pres">
      <dgm:prSet presAssocID="{FE19B0B2-6DC9-4A07-9A07-A4E32B91FD4C}" presName="node" presStyleLbl="node1" presStyleIdx="2" presStyleCnt="7" custScaleX="142884" custScaleY="134475">
        <dgm:presLayoutVars>
          <dgm:bulletEnabled val="1"/>
        </dgm:presLayoutVars>
      </dgm:prSet>
      <dgm:spPr/>
      <dgm:t>
        <a:bodyPr/>
        <a:lstStyle/>
        <a:p>
          <a:endParaRPr lang="en-US"/>
        </a:p>
      </dgm:t>
    </dgm:pt>
    <dgm:pt modelId="{46A57BB1-8114-42D2-96EF-30D9E20419F7}" type="pres">
      <dgm:prSet presAssocID="{FE19B0B2-6DC9-4A07-9A07-A4E32B91FD4C}" presName="dummy" presStyleCnt="0"/>
      <dgm:spPr/>
    </dgm:pt>
    <dgm:pt modelId="{70193E93-B1F3-4A3C-989B-2F53E1F5A4F2}" type="pres">
      <dgm:prSet presAssocID="{8E3CCE0F-6888-4F44-BA89-1B248A75F4CA}" presName="sibTrans" presStyleLbl="sibTrans2D1" presStyleIdx="2" presStyleCnt="7"/>
      <dgm:spPr/>
      <dgm:t>
        <a:bodyPr/>
        <a:lstStyle/>
        <a:p>
          <a:endParaRPr lang="en-US"/>
        </a:p>
      </dgm:t>
    </dgm:pt>
    <dgm:pt modelId="{765524C6-D821-4AD3-B916-7635B0A596E4}" type="pres">
      <dgm:prSet presAssocID="{17244B78-4BC2-4D17-B6E9-C1FBD2E505E2}" presName="node" presStyleLbl="node1" presStyleIdx="3" presStyleCnt="7" custScaleX="136453" custScaleY="137496">
        <dgm:presLayoutVars>
          <dgm:bulletEnabled val="1"/>
        </dgm:presLayoutVars>
      </dgm:prSet>
      <dgm:spPr/>
      <dgm:t>
        <a:bodyPr/>
        <a:lstStyle/>
        <a:p>
          <a:endParaRPr lang="en-US"/>
        </a:p>
      </dgm:t>
    </dgm:pt>
    <dgm:pt modelId="{1497EE57-4374-46B0-A166-E3E7511AA640}" type="pres">
      <dgm:prSet presAssocID="{17244B78-4BC2-4D17-B6E9-C1FBD2E505E2}" presName="dummy" presStyleCnt="0"/>
      <dgm:spPr/>
    </dgm:pt>
    <dgm:pt modelId="{E33330C5-DF7D-4F65-ACCE-8A7726BE617C}" type="pres">
      <dgm:prSet presAssocID="{EC8155A2-5139-46D8-BFD1-555571239A48}" presName="sibTrans" presStyleLbl="sibTrans2D1" presStyleIdx="3" presStyleCnt="7"/>
      <dgm:spPr/>
      <dgm:t>
        <a:bodyPr/>
        <a:lstStyle/>
        <a:p>
          <a:endParaRPr lang="en-US"/>
        </a:p>
      </dgm:t>
    </dgm:pt>
    <dgm:pt modelId="{59284C85-4F98-44C6-9D57-430D177CC281}" type="pres">
      <dgm:prSet presAssocID="{12A350CA-82DB-4AED-95E4-0F4965993AD4}" presName="node" presStyleLbl="node1" presStyleIdx="4" presStyleCnt="7" custScaleX="133098" custScaleY="134953">
        <dgm:presLayoutVars>
          <dgm:bulletEnabled val="1"/>
        </dgm:presLayoutVars>
      </dgm:prSet>
      <dgm:spPr/>
      <dgm:t>
        <a:bodyPr/>
        <a:lstStyle/>
        <a:p>
          <a:endParaRPr lang="en-US"/>
        </a:p>
      </dgm:t>
    </dgm:pt>
    <dgm:pt modelId="{E56FB408-46BE-427D-A6D0-34556F1DDDE8}" type="pres">
      <dgm:prSet presAssocID="{12A350CA-82DB-4AED-95E4-0F4965993AD4}" presName="dummy" presStyleCnt="0"/>
      <dgm:spPr/>
    </dgm:pt>
    <dgm:pt modelId="{82AEF74C-2AE5-46B4-BFED-BD998C110F5E}" type="pres">
      <dgm:prSet presAssocID="{3D0919BB-3398-4F1C-ADC6-028B33A7C5BF}" presName="sibTrans" presStyleLbl="sibTrans2D1" presStyleIdx="4" presStyleCnt="7"/>
      <dgm:spPr/>
      <dgm:t>
        <a:bodyPr/>
        <a:lstStyle/>
        <a:p>
          <a:endParaRPr lang="en-US"/>
        </a:p>
      </dgm:t>
    </dgm:pt>
    <dgm:pt modelId="{0E339097-883A-41A5-B59A-CAFB8AD11C9A}" type="pres">
      <dgm:prSet presAssocID="{65FBAC38-6262-4B93-837F-91B86EAF8648}" presName="node" presStyleLbl="node1" presStyleIdx="5" presStyleCnt="7" custScaleX="148718" custScaleY="135344">
        <dgm:presLayoutVars>
          <dgm:bulletEnabled val="1"/>
        </dgm:presLayoutVars>
      </dgm:prSet>
      <dgm:spPr/>
      <dgm:t>
        <a:bodyPr/>
        <a:lstStyle/>
        <a:p>
          <a:endParaRPr lang="en-US"/>
        </a:p>
      </dgm:t>
    </dgm:pt>
    <dgm:pt modelId="{B7D34DBA-D8AC-4174-8531-34AE4203B79B}" type="pres">
      <dgm:prSet presAssocID="{65FBAC38-6262-4B93-837F-91B86EAF8648}" presName="dummy" presStyleCnt="0"/>
      <dgm:spPr/>
    </dgm:pt>
    <dgm:pt modelId="{9206008A-9BF0-4E11-8CAB-2927FD13AA83}" type="pres">
      <dgm:prSet presAssocID="{1E9E866B-F875-401C-9707-647E1CC1604E}" presName="sibTrans" presStyleLbl="sibTrans2D1" presStyleIdx="5" presStyleCnt="7"/>
      <dgm:spPr/>
      <dgm:t>
        <a:bodyPr/>
        <a:lstStyle/>
        <a:p>
          <a:endParaRPr lang="en-US"/>
        </a:p>
      </dgm:t>
    </dgm:pt>
    <dgm:pt modelId="{54392719-1397-4C76-8485-FC02C1CB1933}" type="pres">
      <dgm:prSet presAssocID="{27EF2E22-A6FC-4ADF-89FE-5FD3C65A29E1}" presName="node" presStyleLbl="node1" presStyleIdx="6" presStyleCnt="7" custScaleX="138203" custScaleY="129537">
        <dgm:presLayoutVars>
          <dgm:bulletEnabled val="1"/>
        </dgm:presLayoutVars>
      </dgm:prSet>
      <dgm:spPr/>
      <dgm:t>
        <a:bodyPr/>
        <a:lstStyle/>
        <a:p>
          <a:endParaRPr lang="en-US"/>
        </a:p>
      </dgm:t>
    </dgm:pt>
    <dgm:pt modelId="{6C97629B-B321-411B-B021-8FF5DB466C6B}" type="pres">
      <dgm:prSet presAssocID="{27EF2E22-A6FC-4ADF-89FE-5FD3C65A29E1}" presName="dummy" presStyleCnt="0"/>
      <dgm:spPr/>
    </dgm:pt>
    <dgm:pt modelId="{5130F5D4-92F3-4014-9564-042566A9EF2D}" type="pres">
      <dgm:prSet presAssocID="{5477AD7C-65A9-45A7-A8C3-98046B2A7700}" presName="sibTrans" presStyleLbl="sibTrans2D1" presStyleIdx="6" presStyleCnt="7"/>
      <dgm:spPr/>
      <dgm:t>
        <a:bodyPr/>
        <a:lstStyle/>
        <a:p>
          <a:endParaRPr lang="en-US"/>
        </a:p>
      </dgm:t>
    </dgm:pt>
  </dgm:ptLst>
  <dgm:cxnLst>
    <dgm:cxn modelId="{82E4D867-27F0-44AE-8064-C9469032CF63}" type="presOf" srcId="{FE19B0B2-6DC9-4A07-9A07-A4E32B91FD4C}" destId="{8DEB757D-8FE7-404F-A26A-E82DF4E3A971}" srcOrd="0" destOrd="0" presId="urn:microsoft.com/office/officeart/2005/8/layout/radial6"/>
    <dgm:cxn modelId="{076E411B-DECE-4877-AE8F-BB8C2CFD95B3}" type="presOf" srcId="{17244B78-4BC2-4D17-B6E9-C1FBD2E505E2}" destId="{765524C6-D821-4AD3-B916-7635B0A596E4}" srcOrd="0" destOrd="0" presId="urn:microsoft.com/office/officeart/2005/8/layout/radial6"/>
    <dgm:cxn modelId="{D4F13FFF-4054-4628-B173-BC68A7292A94}" type="presOf" srcId="{1E9E866B-F875-401C-9707-647E1CC1604E}" destId="{9206008A-9BF0-4E11-8CAB-2927FD13AA83}" srcOrd="0" destOrd="0" presId="urn:microsoft.com/office/officeart/2005/8/layout/radial6"/>
    <dgm:cxn modelId="{DA46113B-4DBB-463C-AC7A-0F29228577FE}" type="presOf" srcId="{12A350CA-82DB-4AED-95E4-0F4965993AD4}" destId="{59284C85-4F98-44C6-9D57-430D177CC281}" srcOrd="0" destOrd="0" presId="urn:microsoft.com/office/officeart/2005/8/layout/radial6"/>
    <dgm:cxn modelId="{FABD2DC1-5925-4213-9BFB-1A0FEB92AB0E}" type="presOf" srcId="{2D29FA1A-DB2A-417D-A2B0-1BE216576EFA}" destId="{64200AF8-8514-46FF-AB93-4CF33F01D97D}" srcOrd="0" destOrd="0" presId="urn:microsoft.com/office/officeart/2005/8/layout/radial6"/>
    <dgm:cxn modelId="{11BB9054-5729-4F27-98BA-C079C22B81BD}" srcId="{3EBEBACB-8F41-419F-B932-C5DCAD617F25}" destId="{35E7B6A0-6513-4846-A50A-E6ACC62115E2}" srcOrd="1" destOrd="0" parTransId="{251FB15E-9DAE-4686-89CA-723BA1F6168B}" sibTransId="{AAC8270D-B092-412F-8887-2F1E64D11299}"/>
    <dgm:cxn modelId="{42CC9F1B-1E40-4142-B0A9-001EC0C93F45}" srcId="{3EBEBACB-8F41-419F-B932-C5DCAD617F25}" destId="{27EF2E22-A6FC-4ADF-89FE-5FD3C65A29E1}" srcOrd="6" destOrd="0" parTransId="{28871722-26C7-4B5E-B7D5-D3C47D66FC97}" sibTransId="{5477AD7C-65A9-45A7-A8C3-98046B2A7700}"/>
    <dgm:cxn modelId="{E48D9EAF-BDA0-4F11-A707-8774A2F71BC9}" srcId="{8490AC38-7E51-4236-9B17-A16581EA0EE5}" destId="{D9FEA646-6714-45F4-82CF-9411A27EF89B}" srcOrd="1" destOrd="0" parTransId="{BFD5D042-C869-4513-8C87-F50CC59BB5DE}" sibTransId="{76A31819-81DE-4335-8A61-FB4A429A3EE7}"/>
    <dgm:cxn modelId="{3E750D41-A932-467C-AC59-C67F845A7554}" srcId="{3EBEBACB-8F41-419F-B932-C5DCAD617F25}" destId="{65FBAC38-6262-4B93-837F-91B86EAF8648}" srcOrd="5" destOrd="0" parTransId="{83EC70B9-2C21-4258-A888-36691827CEDB}" sibTransId="{1E9E866B-F875-401C-9707-647E1CC1604E}"/>
    <dgm:cxn modelId="{FDB1F34C-E56B-4D5A-BBE1-0255B7715FC6}" type="presOf" srcId="{3D0919BB-3398-4F1C-ADC6-028B33A7C5BF}" destId="{82AEF74C-2AE5-46B4-BFED-BD998C110F5E}" srcOrd="0" destOrd="0" presId="urn:microsoft.com/office/officeart/2005/8/layout/radial6"/>
    <dgm:cxn modelId="{50751873-2995-4041-965E-668CC78B8BDF}" type="presOf" srcId="{EC8155A2-5139-46D8-BFD1-555571239A48}" destId="{E33330C5-DF7D-4F65-ACCE-8A7726BE617C}" srcOrd="0" destOrd="0" presId="urn:microsoft.com/office/officeart/2005/8/layout/radial6"/>
    <dgm:cxn modelId="{0BE0B2E4-A961-45B5-9056-0E82363C109F}" type="presOf" srcId="{35E7B6A0-6513-4846-A50A-E6ACC62115E2}" destId="{BD5A34C7-08C2-45E5-841A-BBE521AC6101}" srcOrd="0" destOrd="0" presId="urn:microsoft.com/office/officeart/2005/8/layout/radial6"/>
    <dgm:cxn modelId="{D1B77320-1DC3-4EB1-A0E9-6A6138937770}" type="presOf" srcId="{8490AC38-7E51-4236-9B17-A16581EA0EE5}" destId="{C1403860-4C5A-414C-BD9C-883FAB32478E}" srcOrd="0" destOrd="0" presId="urn:microsoft.com/office/officeart/2005/8/layout/radial6"/>
    <dgm:cxn modelId="{B0EDEB6C-25FE-46F0-A877-02FB92399075}" type="presOf" srcId="{65FBAC38-6262-4B93-837F-91B86EAF8648}" destId="{0E339097-883A-41A5-B59A-CAFB8AD11C9A}" srcOrd="0" destOrd="0" presId="urn:microsoft.com/office/officeart/2005/8/layout/radial6"/>
    <dgm:cxn modelId="{74213F1A-5ACC-4286-A29F-5B9FED1B407F}" srcId="{8490AC38-7E51-4236-9B17-A16581EA0EE5}" destId="{3EBEBACB-8F41-419F-B932-C5DCAD617F25}" srcOrd="0" destOrd="0" parTransId="{9E702EE9-9721-41B2-B930-D7EBF7D5D880}" sibTransId="{9B1D1EFB-676F-4274-8929-EBEACD19DE8A}"/>
    <dgm:cxn modelId="{38F25790-754A-40AA-A264-2F4B3CB39923}" srcId="{3EBEBACB-8F41-419F-B932-C5DCAD617F25}" destId="{17244B78-4BC2-4D17-B6E9-C1FBD2E505E2}" srcOrd="3" destOrd="0" parTransId="{58E62450-46E5-436D-9F46-E1F58764D178}" sibTransId="{EC8155A2-5139-46D8-BFD1-555571239A48}"/>
    <dgm:cxn modelId="{BFC20906-521A-44F3-B33A-833187FA726A}" type="presOf" srcId="{5477AD7C-65A9-45A7-A8C3-98046B2A7700}" destId="{5130F5D4-92F3-4014-9564-042566A9EF2D}" srcOrd="0" destOrd="0" presId="urn:microsoft.com/office/officeart/2005/8/layout/radial6"/>
    <dgm:cxn modelId="{9D3679D4-A907-40E8-B1E6-996CC3110604}" type="presOf" srcId="{AAC8270D-B092-412F-8887-2F1E64D11299}" destId="{790546A0-A946-4538-AD90-6E0308202ECD}" srcOrd="0" destOrd="0" presId="urn:microsoft.com/office/officeart/2005/8/layout/radial6"/>
    <dgm:cxn modelId="{F25FB687-A326-42A4-A175-E5B0AB6AE695}" srcId="{3EBEBACB-8F41-419F-B932-C5DCAD617F25}" destId="{12A350CA-82DB-4AED-95E4-0F4965993AD4}" srcOrd="4" destOrd="0" parTransId="{70F52EF9-F9EC-4181-B17B-9E932708F36A}" sibTransId="{3D0919BB-3398-4F1C-ADC6-028B33A7C5BF}"/>
    <dgm:cxn modelId="{988F967F-30A9-47B1-9714-B0C4BE34FA22}" type="presOf" srcId="{8E3CCE0F-6888-4F44-BA89-1B248A75F4CA}" destId="{70193E93-B1F3-4A3C-989B-2F53E1F5A4F2}" srcOrd="0" destOrd="0" presId="urn:microsoft.com/office/officeart/2005/8/layout/radial6"/>
    <dgm:cxn modelId="{BF880668-5858-411F-9CD6-DECFD3E90A8A}" srcId="{3EBEBACB-8F41-419F-B932-C5DCAD617F25}" destId="{C3764622-2DC6-45A4-A961-347FD5A9434B}" srcOrd="0" destOrd="0" parTransId="{59E824A1-9736-4E63-9622-A28A88D3D8E6}" sibTransId="{2D29FA1A-DB2A-417D-A2B0-1BE216576EFA}"/>
    <dgm:cxn modelId="{AE0FF38E-5E83-4939-A633-CB4A9849D6B2}" type="presOf" srcId="{C3764622-2DC6-45A4-A961-347FD5A9434B}" destId="{3BFB03B3-BE03-4716-8422-9FC9CF74687C}" srcOrd="0" destOrd="0" presId="urn:microsoft.com/office/officeart/2005/8/layout/radial6"/>
    <dgm:cxn modelId="{336A4739-C695-426A-A4D5-A6EBA062781C}" srcId="{3EBEBACB-8F41-419F-B932-C5DCAD617F25}" destId="{FE19B0B2-6DC9-4A07-9A07-A4E32B91FD4C}" srcOrd="2" destOrd="0" parTransId="{C45755DE-A16E-4E35-B7B7-F525C2ED605F}" sibTransId="{8E3CCE0F-6888-4F44-BA89-1B248A75F4CA}"/>
    <dgm:cxn modelId="{A11160B6-08FE-4831-A17F-A05164B62566}" type="presOf" srcId="{3EBEBACB-8F41-419F-B932-C5DCAD617F25}" destId="{EA022B59-C8A3-43FE-9E7D-E397D2CA9057}" srcOrd="0" destOrd="0" presId="urn:microsoft.com/office/officeart/2005/8/layout/radial6"/>
    <dgm:cxn modelId="{0722AB59-2721-4294-A477-EC9F5A2A8E9E}" type="presOf" srcId="{27EF2E22-A6FC-4ADF-89FE-5FD3C65A29E1}" destId="{54392719-1397-4C76-8485-FC02C1CB1933}" srcOrd="0" destOrd="0" presId="urn:microsoft.com/office/officeart/2005/8/layout/radial6"/>
    <dgm:cxn modelId="{B328D724-B18E-4335-98C7-F9EDF278BB46}" type="presParOf" srcId="{C1403860-4C5A-414C-BD9C-883FAB32478E}" destId="{EA022B59-C8A3-43FE-9E7D-E397D2CA9057}" srcOrd="0" destOrd="0" presId="urn:microsoft.com/office/officeart/2005/8/layout/radial6"/>
    <dgm:cxn modelId="{D0AE40C1-8295-427A-A0C4-781A52DD2ADC}" type="presParOf" srcId="{C1403860-4C5A-414C-BD9C-883FAB32478E}" destId="{3BFB03B3-BE03-4716-8422-9FC9CF74687C}" srcOrd="1" destOrd="0" presId="urn:microsoft.com/office/officeart/2005/8/layout/radial6"/>
    <dgm:cxn modelId="{4E8F6FBD-23F6-482C-9526-90DA77519CF6}" type="presParOf" srcId="{C1403860-4C5A-414C-BD9C-883FAB32478E}" destId="{53C09F6B-95EB-4143-A40E-61E66B991DAE}" srcOrd="2" destOrd="0" presId="urn:microsoft.com/office/officeart/2005/8/layout/radial6"/>
    <dgm:cxn modelId="{5F0647DB-546E-40A2-BE2C-AC5C14F8F525}" type="presParOf" srcId="{C1403860-4C5A-414C-BD9C-883FAB32478E}" destId="{64200AF8-8514-46FF-AB93-4CF33F01D97D}" srcOrd="3" destOrd="0" presId="urn:microsoft.com/office/officeart/2005/8/layout/radial6"/>
    <dgm:cxn modelId="{5AE25E1F-626E-4FF4-9807-3F8B7AB5CC71}" type="presParOf" srcId="{C1403860-4C5A-414C-BD9C-883FAB32478E}" destId="{BD5A34C7-08C2-45E5-841A-BBE521AC6101}" srcOrd="4" destOrd="0" presId="urn:microsoft.com/office/officeart/2005/8/layout/radial6"/>
    <dgm:cxn modelId="{4EC21740-DB3F-4411-A86E-DD01587219E7}" type="presParOf" srcId="{C1403860-4C5A-414C-BD9C-883FAB32478E}" destId="{5C9F780C-6FCE-4174-9B0F-87F49D3EC113}" srcOrd="5" destOrd="0" presId="urn:microsoft.com/office/officeart/2005/8/layout/radial6"/>
    <dgm:cxn modelId="{60E0799A-5890-43D2-BA94-2C1947BACDBB}" type="presParOf" srcId="{C1403860-4C5A-414C-BD9C-883FAB32478E}" destId="{790546A0-A946-4538-AD90-6E0308202ECD}" srcOrd="6" destOrd="0" presId="urn:microsoft.com/office/officeart/2005/8/layout/radial6"/>
    <dgm:cxn modelId="{DE21D6D2-A1D8-4C90-908A-26E087868AAF}" type="presParOf" srcId="{C1403860-4C5A-414C-BD9C-883FAB32478E}" destId="{8DEB757D-8FE7-404F-A26A-E82DF4E3A971}" srcOrd="7" destOrd="0" presId="urn:microsoft.com/office/officeart/2005/8/layout/radial6"/>
    <dgm:cxn modelId="{A9FD29CF-4CC8-45E6-AF08-78E61687FC14}" type="presParOf" srcId="{C1403860-4C5A-414C-BD9C-883FAB32478E}" destId="{46A57BB1-8114-42D2-96EF-30D9E20419F7}" srcOrd="8" destOrd="0" presId="urn:microsoft.com/office/officeart/2005/8/layout/radial6"/>
    <dgm:cxn modelId="{8C529E4D-E518-480E-87FD-0C09B42B3353}" type="presParOf" srcId="{C1403860-4C5A-414C-BD9C-883FAB32478E}" destId="{70193E93-B1F3-4A3C-989B-2F53E1F5A4F2}" srcOrd="9" destOrd="0" presId="urn:microsoft.com/office/officeart/2005/8/layout/radial6"/>
    <dgm:cxn modelId="{F66EBE37-70C4-4FB6-AC8B-FC7606362FEE}" type="presParOf" srcId="{C1403860-4C5A-414C-BD9C-883FAB32478E}" destId="{765524C6-D821-4AD3-B916-7635B0A596E4}" srcOrd="10" destOrd="0" presId="urn:microsoft.com/office/officeart/2005/8/layout/radial6"/>
    <dgm:cxn modelId="{531FE49B-9665-4CAF-9318-A3C60940CD6B}" type="presParOf" srcId="{C1403860-4C5A-414C-BD9C-883FAB32478E}" destId="{1497EE57-4374-46B0-A166-E3E7511AA640}" srcOrd="11" destOrd="0" presId="urn:microsoft.com/office/officeart/2005/8/layout/radial6"/>
    <dgm:cxn modelId="{4D14FDE9-5AC1-4CF4-850D-5A587EF473DE}" type="presParOf" srcId="{C1403860-4C5A-414C-BD9C-883FAB32478E}" destId="{E33330C5-DF7D-4F65-ACCE-8A7726BE617C}" srcOrd="12" destOrd="0" presId="urn:microsoft.com/office/officeart/2005/8/layout/radial6"/>
    <dgm:cxn modelId="{7E88FEF4-8927-4320-AFE5-A75EBB0BE19B}" type="presParOf" srcId="{C1403860-4C5A-414C-BD9C-883FAB32478E}" destId="{59284C85-4F98-44C6-9D57-430D177CC281}" srcOrd="13" destOrd="0" presId="urn:microsoft.com/office/officeart/2005/8/layout/radial6"/>
    <dgm:cxn modelId="{E4F86F5F-2DE0-4994-BF27-0DA44FEAED3B}" type="presParOf" srcId="{C1403860-4C5A-414C-BD9C-883FAB32478E}" destId="{E56FB408-46BE-427D-A6D0-34556F1DDDE8}" srcOrd="14" destOrd="0" presId="urn:microsoft.com/office/officeart/2005/8/layout/radial6"/>
    <dgm:cxn modelId="{529E43D3-84F3-4534-942C-32DF7B4A8CA7}" type="presParOf" srcId="{C1403860-4C5A-414C-BD9C-883FAB32478E}" destId="{82AEF74C-2AE5-46B4-BFED-BD998C110F5E}" srcOrd="15" destOrd="0" presId="urn:microsoft.com/office/officeart/2005/8/layout/radial6"/>
    <dgm:cxn modelId="{2D4FCA86-CB39-46EA-879C-BAA0C63311F9}" type="presParOf" srcId="{C1403860-4C5A-414C-BD9C-883FAB32478E}" destId="{0E339097-883A-41A5-B59A-CAFB8AD11C9A}" srcOrd="16" destOrd="0" presId="urn:microsoft.com/office/officeart/2005/8/layout/radial6"/>
    <dgm:cxn modelId="{81445961-B4E7-4548-9744-228FAC780646}" type="presParOf" srcId="{C1403860-4C5A-414C-BD9C-883FAB32478E}" destId="{B7D34DBA-D8AC-4174-8531-34AE4203B79B}" srcOrd="17" destOrd="0" presId="urn:microsoft.com/office/officeart/2005/8/layout/radial6"/>
    <dgm:cxn modelId="{A4148C32-E7EE-4E47-9BAB-5FE2B747A653}" type="presParOf" srcId="{C1403860-4C5A-414C-BD9C-883FAB32478E}" destId="{9206008A-9BF0-4E11-8CAB-2927FD13AA83}" srcOrd="18" destOrd="0" presId="urn:microsoft.com/office/officeart/2005/8/layout/radial6"/>
    <dgm:cxn modelId="{6D45B9C1-D986-444C-89AD-6DC8B3DED9C2}" type="presParOf" srcId="{C1403860-4C5A-414C-BD9C-883FAB32478E}" destId="{54392719-1397-4C76-8485-FC02C1CB1933}" srcOrd="19" destOrd="0" presId="urn:microsoft.com/office/officeart/2005/8/layout/radial6"/>
    <dgm:cxn modelId="{E58C2A7B-CC27-435E-9B2B-B39D5DDD070A}" type="presParOf" srcId="{C1403860-4C5A-414C-BD9C-883FAB32478E}" destId="{6C97629B-B321-411B-B021-8FF5DB466C6B}" srcOrd="20" destOrd="0" presId="urn:microsoft.com/office/officeart/2005/8/layout/radial6"/>
    <dgm:cxn modelId="{49A26FD7-54F7-4494-B0E1-4956FDE0A846}" type="presParOf" srcId="{C1403860-4C5A-414C-BD9C-883FAB32478E}" destId="{5130F5D4-92F3-4014-9564-042566A9EF2D}" srcOrd="21" destOrd="0" presId="urn:microsoft.com/office/officeart/2005/8/layout/radial6"/>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30F5D4-92F3-4014-9564-042566A9EF2D}">
      <dsp:nvSpPr>
        <dsp:cNvPr id="0" name=""/>
        <dsp:cNvSpPr/>
      </dsp:nvSpPr>
      <dsp:spPr>
        <a:xfrm>
          <a:off x="485127" y="468114"/>
          <a:ext cx="3899128" cy="3899128"/>
        </a:xfrm>
        <a:prstGeom prst="blockArc">
          <a:avLst>
            <a:gd name="adj1" fmla="val 13114286"/>
            <a:gd name="adj2" fmla="val 16200000"/>
            <a:gd name="adj3" fmla="val 3885"/>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206008A-9BF0-4E11-8CAB-2927FD13AA83}">
      <dsp:nvSpPr>
        <dsp:cNvPr id="0" name=""/>
        <dsp:cNvSpPr/>
      </dsp:nvSpPr>
      <dsp:spPr>
        <a:xfrm>
          <a:off x="485127" y="468114"/>
          <a:ext cx="3899128" cy="3899128"/>
        </a:xfrm>
        <a:prstGeom prst="blockArc">
          <a:avLst>
            <a:gd name="adj1" fmla="val 10028571"/>
            <a:gd name="adj2" fmla="val 13114286"/>
            <a:gd name="adj3" fmla="val 3885"/>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82AEF74C-2AE5-46B4-BFED-BD998C110F5E}">
      <dsp:nvSpPr>
        <dsp:cNvPr id="0" name=""/>
        <dsp:cNvSpPr/>
      </dsp:nvSpPr>
      <dsp:spPr>
        <a:xfrm>
          <a:off x="485127" y="468114"/>
          <a:ext cx="3899128" cy="3899128"/>
        </a:xfrm>
        <a:prstGeom prst="blockArc">
          <a:avLst>
            <a:gd name="adj1" fmla="val 6942857"/>
            <a:gd name="adj2" fmla="val 10028571"/>
            <a:gd name="adj3" fmla="val 3885"/>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E33330C5-DF7D-4F65-ACCE-8A7726BE617C}">
      <dsp:nvSpPr>
        <dsp:cNvPr id="0" name=""/>
        <dsp:cNvSpPr/>
      </dsp:nvSpPr>
      <dsp:spPr>
        <a:xfrm>
          <a:off x="485127" y="468114"/>
          <a:ext cx="3899128" cy="3899128"/>
        </a:xfrm>
        <a:prstGeom prst="blockArc">
          <a:avLst>
            <a:gd name="adj1" fmla="val 3857143"/>
            <a:gd name="adj2" fmla="val 6942857"/>
            <a:gd name="adj3" fmla="val 3885"/>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70193E93-B1F3-4A3C-989B-2F53E1F5A4F2}">
      <dsp:nvSpPr>
        <dsp:cNvPr id="0" name=""/>
        <dsp:cNvSpPr/>
      </dsp:nvSpPr>
      <dsp:spPr>
        <a:xfrm>
          <a:off x="485127" y="468114"/>
          <a:ext cx="3899128" cy="3899128"/>
        </a:xfrm>
        <a:prstGeom prst="blockArc">
          <a:avLst>
            <a:gd name="adj1" fmla="val 771429"/>
            <a:gd name="adj2" fmla="val 3857143"/>
            <a:gd name="adj3" fmla="val 3885"/>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790546A0-A946-4538-AD90-6E0308202ECD}">
      <dsp:nvSpPr>
        <dsp:cNvPr id="0" name=""/>
        <dsp:cNvSpPr/>
      </dsp:nvSpPr>
      <dsp:spPr>
        <a:xfrm>
          <a:off x="485127" y="468114"/>
          <a:ext cx="3899128" cy="3899128"/>
        </a:xfrm>
        <a:prstGeom prst="blockArc">
          <a:avLst>
            <a:gd name="adj1" fmla="val 19285714"/>
            <a:gd name="adj2" fmla="val 771429"/>
            <a:gd name="adj3" fmla="val 3885"/>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4200AF8-8514-46FF-AB93-4CF33F01D97D}">
      <dsp:nvSpPr>
        <dsp:cNvPr id="0" name=""/>
        <dsp:cNvSpPr/>
      </dsp:nvSpPr>
      <dsp:spPr>
        <a:xfrm>
          <a:off x="485127" y="468114"/>
          <a:ext cx="3899128" cy="3899128"/>
        </a:xfrm>
        <a:prstGeom prst="blockArc">
          <a:avLst>
            <a:gd name="adj1" fmla="val 16200000"/>
            <a:gd name="adj2" fmla="val 19285714"/>
            <a:gd name="adj3" fmla="val 3885"/>
          </a:avLst>
        </a:prstGeom>
        <a:solidFill>
          <a:schemeClr val="accent1">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EA022B59-C8A3-43FE-9E7D-E397D2CA9057}">
      <dsp:nvSpPr>
        <dsp:cNvPr id="0" name=""/>
        <dsp:cNvSpPr/>
      </dsp:nvSpPr>
      <dsp:spPr>
        <a:xfrm>
          <a:off x="1600198" y="1600203"/>
          <a:ext cx="1668985" cy="1634950"/>
        </a:xfrm>
        <a:prstGeom prst="ellipse">
          <a:avLst/>
        </a:prstGeom>
        <a:solidFill>
          <a:schemeClr val="accent1">
            <a:lumMod val="50000"/>
          </a:schemeClr>
        </a:solidFill>
        <a:ln>
          <a:noFill/>
        </a:ln>
        <a:effectLst>
          <a:outerShdw blurRad="45000" dist="25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9370" tIns="39370" rIns="39370" bIns="39370" numCol="1" spcCol="1270" anchor="ctr" anchorCtr="0">
          <a:noAutofit/>
        </a:bodyPr>
        <a:lstStyle/>
        <a:p>
          <a:pPr lvl="0" algn="ctr" defTabSz="1377950">
            <a:lnSpc>
              <a:spcPct val="90000"/>
            </a:lnSpc>
            <a:spcBef>
              <a:spcPct val="0"/>
            </a:spcBef>
            <a:spcAft>
              <a:spcPct val="35000"/>
            </a:spcAft>
          </a:pPr>
          <a:r>
            <a:rPr lang="en-US" sz="3100" kern="1200" dirty="0"/>
            <a:t>QENO</a:t>
          </a:r>
        </a:p>
      </dsp:txBody>
      <dsp:txXfrm>
        <a:off x="1844615" y="1839636"/>
        <a:ext cx="1180151" cy="1156084"/>
      </dsp:txXfrm>
    </dsp:sp>
    <dsp:sp modelId="{3BFB03B3-BE03-4716-8422-9FC9CF74687C}">
      <dsp:nvSpPr>
        <dsp:cNvPr id="0" name=""/>
        <dsp:cNvSpPr/>
      </dsp:nvSpPr>
      <dsp:spPr>
        <a:xfrm>
          <a:off x="1693962" y="-176884"/>
          <a:ext cx="1481457" cy="1365732"/>
        </a:xfrm>
        <a:prstGeom prst="ellipse">
          <a:avLst/>
        </a:prstGeom>
        <a:solidFill>
          <a:schemeClr val="accent1">
            <a:lumMod val="50000"/>
          </a:schemeClr>
        </a:solidFill>
        <a:ln>
          <a:solidFill>
            <a:schemeClr val="accent1">
              <a:lumMod val="50000"/>
            </a:schemeClr>
          </a:solidFill>
        </a:ln>
        <a:effectLst>
          <a:outerShdw blurRad="390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b="1" kern="1200" dirty="0"/>
            <a:t>Nonprofit Workshops</a:t>
          </a:r>
        </a:p>
      </dsp:txBody>
      <dsp:txXfrm>
        <a:off x="1910916" y="23123"/>
        <a:ext cx="1047549" cy="965718"/>
      </dsp:txXfrm>
    </dsp:sp>
    <dsp:sp modelId="{BD5A34C7-08C2-45E5-841A-BBE521AC6101}">
      <dsp:nvSpPr>
        <dsp:cNvPr id="0" name=""/>
        <dsp:cNvSpPr/>
      </dsp:nvSpPr>
      <dsp:spPr>
        <a:xfrm>
          <a:off x="3138772" y="536135"/>
          <a:ext cx="1581088" cy="1379238"/>
        </a:xfrm>
        <a:prstGeom prst="ellipse">
          <a:avLst/>
        </a:prstGeom>
        <a:solidFill>
          <a:schemeClr val="accent1">
            <a:lumMod val="50000"/>
          </a:schemeClr>
        </a:solidFill>
        <a:ln>
          <a:noFill/>
        </a:ln>
        <a:effectLst>
          <a:outerShdw blurRad="390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b="1" kern="1200" dirty="0" err="1"/>
            <a:t>AmeriCorp</a:t>
          </a:r>
          <a:r>
            <a:rPr lang="en-US" sz="1100" b="1" kern="1200" dirty="0"/>
            <a:t> </a:t>
          </a:r>
          <a:r>
            <a:rPr lang="en-US" sz="1200" b="1" kern="1200" dirty="0"/>
            <a:t>VISTA Program</a:t>
          </a:r>
        </a:p>
      </dsp:txBody>
      <dsp:txXfrm>
        <a:off x="3370317" y="738120"/>
        <a:ext cx="1117998" cy="975268"/>
      </dsp:txXfrm>
    </dsp:sp>
    <dsp:sp modelId="{8DEB757D-8FE7-404F-A26A-E82DF4E3A971}">
      <dsp:nvSpPr>
        <dsp:cNvPr id="0" name=""/>
        <dsp:cNvSpPr/>
      </dsp:nvSpPr>
      <dsp:spPr>
        <a:xfrm>
          <a:off x="3546995" y="2135833"/>
          <a:ext cx="1502925" cy="1414475"/>
        </a:xfrm>
        <a:prstGeom prst="ellipse">
          <a:avLst/>
        </a:prstGeom>
        <a:solidFill>
          <a:schemeClr val="accent1">
            <a:lumMod val="50000"/>
          </a:schemeClr>
        </a:solidFill>
        <a:ln>
          <a:noFill/>
        </a:ln>
        <a:effectLst>
          <a:outerShdw blurRad="390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a:t>Executive Director Roundtables</a:t>
          </a:r>
        </a:p>
      </dsp:txBody>
      <dsp:txXfrm>
        <a:off x="3767093" y="2342978"/>
        <a:ext cx="1062729" cy="1000185"/>
      </dsp:txXfrm>
    </dsp:sp>
    <dsp:sp modelId="{765524C6-D821-4AD3-B916-7635B0A596E4}">
      <dsp:nvSpPr>
        <dsp:cNvPr id="0" name=""/>
        <dsp:cNvSpPr/>
      </dsp:nvSpPr>
      <dsp:spPr>
        <a:xfrm>
          <a:off x="2546505" y="3416932"/>
          <a:ext cx="1435281" cy="1446251"/>
        </a:xfrm>
        <a:prstGeom prst="ellipse">
          <a:avLst/>
        </a:prstGeom>
        <a:solidFill>
          <a:schemeClr val="accent1">
            <a:lumMod val="50000"/>
          </a:schemeClr>
        </a:solidFill>
        <a:ln>
          <a:noFill/>
        </a:ln>
        <a:effectLst>
          <a:outerShdw blurRad="390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a:t>Lunch &amp; Learn Series</a:t>
          </a:r>
        </a:p>
      </dsp:txBody>
      <dsp:txXfrm>
        <a:off x="2756697" y="3628731"/>
        <a:ext cx="1014897" cy="1022653"/>
      </dsp:txXfrm>
    </dsp:sp>
    <dsp:sp modelId="{59284C85-4F98-44C6-9D57-430D177CC281}">
      <dsp:nvSpPr>
        <dsp:cNvPr id="0" name=""/>
        <dsp:cNvSpPr/>
      </dsp:nvSpPr>
      <dsp:spPr>
        <a:xfrm>
          <a:off x="905240" y="3430307"/>
          <a:ext cx="1399991" cy="1419503"/>
        </a:xfrm>
        <a:prstGeom prst="ellipse">
          <a:avLst/>
        </a:prstGeom>
        <a:solidFill>
          <a:schemeClr val="accent1">
            <a:lumMod val="50000"/>
          </a:schemeClr>
        </a:solidFill>
        <a:ln>
          <a:noFill/>
        </a:ln>
        <a:effectLst>
          <a:outerShdw blurRad="390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t>Weekly </a:t>
          </a:r>
          <a:r>
            <a:rPr lang="en-US" sz="1400" b="1" kern="1200" dirty="0"/>
            <a:t>Newsletter</a:t>
          </a:r>
        </a:p>
      </dsp:txBody>
      <dsp:txXfrm>
        <a:off x="1110264" y="3638188"/>
        <a:ext cx="989943" cy="1003741"/>
      </dsp:txXfrm>
    </dsp:sp>
    <dsp:sp modelId="{0E339097-883A-41A5-B59A-CAFB8AD11C9A}">
      <dsp:nvSpPr>
        <dsp:cNvPr id="0" name=""/>
        <dsp:cNvSpPr/>
      </dsp:nvSpPr>
      <dsp:spPr>
        <a:xfrm>
          <a:off x="-211221" y="2131263"/>
          <a:ext cx="1564290" cy="1423616"/>
        </a:xfrm>
        <a:prstGeom prst="ellipse">
          <a:avLst/>
        </a:prstGeom>
        <a:solidFill>
          <a:schemeClr val="accent1">
            <a:lumMod val="50000"/>
          </a:schemeClr>
        </a:solidFill>
        <a:ln>
          <a:noFill/>
        </a:ln>
        <a:effectLst>
          <a:outerShdw blurRad="390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b="1" kern="1200" dirty="0"/>
            <a:t>Consulting/ Coaching</a:t>
          </a:r>
        </a:p>
      </dsp:txBody>
      <dsp:txXfrm>
        <a:off x="17864" y="2339747"/>
        <a:ext cx="1106120" cy="1006648"/>
      </dsp:txXfrm>
    </dsp:sp>
    <dsp:sp modelId="{54392719-1397-4C76-8485-FC02C1CB1933}">
      <dsp:nvSpPr>
        <dsp:cNvPr id="0" name=""/>
        <dsp:cNvSpPr/>
      </dsp:nvSpPr>
      <dsp:spPr>
        <a:xfrm>
          <a:off x="213221" y="544487"/>
          <a:ext cx="1453688" cy="1362535"/>
        </a:xfrm>
        <a:prstGeom prst="ellipse">
          <a:avLst/>
        </a:prstGeom>
        <a:solidFill>
          <a:schemeClr val="accent1">
            <a:lumMod val="50000"/>
          </a:schemeClr>
        </a:solidFill>
        <a:ln>
          <a:noFill/>
        </a:ln>
        <a:effectLst>
          <a:outerShdw blurRad="39000" dist="254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en-US" sz="1200" b="1" kern="1200" dirty="0"/>
            <a:t>Student Applied Learning Projects</a:t>
          </a:r>
        </a:p>
      </dsp:txBody>
      <dsp:txXfrm>
        <a:off x="426109" y="744026"/>
        <a:ext cx="1027912" cy="963457"/>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14393" cy="465773"/>
          </a:xfrm>
          <a:prstGeom prst="rect">
            <a:avLst/>
          </a:prstGeom>
        </p:spPr>
        <p:txBody>
          <a:bodyPr vert="horz" lIns="91440" tIns="45720" rIns="91440" bIns="45720" rtlCol="0"/>
          <a:lstStyle>
            <a:lvl1pPr algn="l">
              <a:defRPr sz="1200" dirty="0">
                <a:latin typeface="Arial" charset="0"/>
                <a:ea typeface="+mn-ea"/>
                <a:cs typeface="Arial" charset="0"/>
              </a:defRPr>
            </a:lvl1pPr>
          </a:lstStyle>
          <a:p>
            <a:pPr>
              <a:defRPr/>
            </a:pPr>
            <a:endParaRPr lang="en-US"/>
          </a:p>
        </p:txBody>
      </p:sp>
      <p:sp>
        <p:nvSpPr>
          <p:cNvPr id="3" name="Date Placeholder 2"/>
          <p:cNvSpPr>
            <a:spLocks noGrp="1"/>
          </p:cNvSpPr>
          <p:nvPr>
            <p:ph type="dt" sz="quarter" idx="1"/>
          </p:nvPr>
        </p:nvSpPr>
        <p:spPr>
          <a:xfrm>
            <a:off x="3938871" y="0"/>
            <a:ext cx="3014393" cy="465773"/>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DF89906A-2A46-4E23-9221-20ECE1B817E6}" type="datetimeFigureOut">
              <a:rPr lang="en-US"/>
              <a:pPr/>
              <a:t>5/28/2013</a:t>
            </a:fld>
            <a:endParaRPr lang="en-US"/>
          </a:p>
        </p:txBody>
      </p:sp>
      <p:sp>
        <p:nvSpPr>
          <p:cNvPr id="4" name="Footer Placeholder 3"/>
          <p:cNvSpPr>
            <a:spLocks noGrp="1"/>
          </p:cNvSpPr>
          <p:nvPr>
            <p:ph type="ftr" sz="quarter" idx="2"/>
          </p:nvPr>
        </p:nvSpPr>
        <p:spPr>
          <a:xfrm>
            <a:off x="1" y="8841738"/>
            <a:ext cx="3014393" cy="465773"/>
          </a:xfrm>
          <a:prstGeom prst="rect">
            <a:avLst/>
          </a:prstGeom>
        </p:spPr>
        <p:txBody>
          <a:bodyPr vert="horz" lIns="91440" tIns="45720" rIns="91440" bIns="45720" rtlCol="0" anchor="b"/>
          <a:lstStyle>
            <a:lvl1pPr algn="l">
              <a:defRPr sz="1200" dirty="0">
                <a:latin typeface="Arial" charset="0"/>
                <a:ea typeface="+mn-ea"/>
                <a:cs typeface="Arial" charset="0"/>
              </a:defRPr>
            </a:lvl1pPr>
          </a:lstStyle>
          <a:p>
            <a:pPr>
              <a:defRPr/>
            </a:pPr>
            <a:endParaRPr lang="en-US"/>
          </a:p>
        </p:txBody>
      </p:sp>
      <p:sp>
        <p:nvSpPr>
          <p:cNvPr id="5" name="Slide Number Placeholder 4"/>
          <p:cNvSpPr>
            <a:spLocks noGrp="1"/>
          </p:cNvSpPr>
          <p:nvPr>
            <p:ph type="sldNum" sz="quarter" idx="3"/>
          </p:nvPr>
        </p:nvSpPr>
        <p:spPr>
          <a:xfrm>
            <a:off x="3938871" y="8841738"/>
            <a:ext cx="3014393" cy="465773"/>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012CB65A-E38F-4AC1-8A92-7CE7DD19DE24}" type="slidenum">
              <a:rPr lang="en-US"/>
              <a:pPr/>
              <a:t>‹#›</a:t>
            </a:fld>
            <a:endParaRPr lang="en-US"/>
          </a:p>
        </p:txBody>
      </p:sp>
    </p:spTree>
    <p:extLst>
      <p:ext uri="{BB962C8B-B14F-4D97-AF65-F5344CB8AC3E}">
        <p14:creationId xmlns:p14="http://schemas.microsoft.com/office/powerpoint/2010/main" val="149273510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14393" cy="465773"/>
          </a:xfrm>
          <a:prstGeom prst="rect">
            <a:avLst/>
          </a:prstGeom>
        </p:spPr>
        <p:txBody>
          <a:bodyPr vert="horz" lIns="93177" tIns="46589" rIns="93177" bIns="46589" rtlCol="0"/>
          <a:lstStyle>
            <a:lvl1pPr algn="l" fontAlgn="auto">
              <a:spcBef>
                <a:spcPts val="0"/>
              </a:spcBef>
              <a:spcAft>
                <a:spcPts val="0"/>
              </a:spcAft>
              <a:defRPr sz="1200" dirty="0">
                <a:latin typeface="+mn-lt"/>
                <a:ea typeface="+mn-ea"/>
                <a:cs typeface="+mn-cs"/>
              </a:defRPr>
            </a:lvl1pPr>
          </a:lstStyle>
          <a:p>
            <a:pPr>
              <a:defRPr/>
            </a:pPr>
            <a:endParaRPr lang="en-US"/>
          </a:p>
        </p:txBody>
      </p:sp>
      <p:sp>
        <p:nvSpPr>
          <p:cNvPr id="3" name="Date Placeholder 2"/>
          <p:cNvSpPr>
            <a:spLocks noGrp="1"/>
          </p:cNvSpPr>
          <p:nvPr>
            <p:ph type="dt" idx="1"/>
          </p:nvPr>
        </p:nvSpPr>
        <p:spPr>
          <a:xfrm>
            <a:off x="3938871" y="0"/>
            <a:ext cx="3014393" cy="465773"/>
          </a:xfrm>
          <a:prstGeom prst="rect">
            <a:avLst/>
          </a:prstGeom>
        </p:spPr>
        <p:txBody>
          <a:bodyPr vert="horz" wrap="square" lIns="93177" tIns="46589" rIns="93177" bIns="46589" numCol="1" anchor="t" anchorCtr="0" compatLnSpc="1">
            <a:prstTxWarp prst="textNoShape">
              <a:avLst/>
            </a:prstTxWarp>
          </a:bodyPr>
          <a:lstStyle>
            <a:lvl1pPr algn="r">
              <a:defRPr sz="1200">
                <a:latin typeface="Calibri" pitchFamily="34" charset="0"/>
              </a:defRPr>
            </a:lvl1pPr>
          </a:lstStyle>
          <a:p>
            <a:fld id="{126C28A4-9BA5-48A9-9665-111D29B12596}" type="datetimeFigureOut">
              <a:rPr lang="en-US"/>
              <a:pPr/>
              <a:t>5/28/2013</a:t>
            </a:fld>
            <a:endParaRPr lang="en-US"/>
          </a:p>
        </p:txBody>
      </p:sp>
      <p:sp>
        <p:nvSpPr>
          <p:cNvPr id="4" name="Slide Image Placeholder 3"/>
          <p:cNvSpPr>
            <a:spLocks noGrp="1" noRot="1" noChangeAspect="1"/>
          </p:cNvSpPr>
          <p:nvPr>
            <p:ph type="sldImg" idx="2"/>
          </p:nvPr>
        </p:nvSpPr>
        <p:spPr>
          <a:xfrm>
            <a:off x="1150938" y="698500"/>
            <a:ext cx="4652962" cy="3490913"/>
          </a:xfrm>
          <a:prstGeom prst="rect">
            <a:avLst/>
          </a:prstGeom>
          <a:noFill/>
          <a:ln w="12700">
            <a:solidFill>
              <a:prstClr val="black"/>
            </a:solidFill>
          </a:ln>
        </p:spPr>
        <p:txBody>
          <a:bodyPr vert="horz" lIns="93177" tIns="46589" rIns="93177" bIns="46589" rtlCol="0" anchor="ctr"/>
          <a:lstStyle/>
          <a:p>
            <a:pPr lvl="0"/>
            <a:endParaRPr lang="en-US" noProof="0" dirty="0" smtClean="0"/>
          </a:p>
        </p:txBody>
      </p:sp>
      <p:sp>
        <p:nvSpPr>
          <p:cNvPr id="5" name="Notes Placeholder 4"/>
          <p:cNvSpPr>
            <a:spLocks noGrp="1"/>
          </p:cNvSpPr>
          <p:nvPr>
            <p:ph type="body" sz="quarter" idx="3"/>
          </p:nvPr>
        </p:nvSpPr>
        <p:spPr>
          <a:xfrm>
            <a:off x="696114" y="4422459"/>
            <a:ext cx="5562610" cy="4188778"/>
          </a:xfrm>
          <a:prstGeom prst="rect">
            <a:avLst/>
          </a:prstGeom>
        </p:spPr>
        <p:txBody>
          <a:bodyPr vert="horz" lIns="93177" tIns="46589" rIns="93177" bIns="46589"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1" y="8841738"/>
            <a:ext cx="3014393" cy="465773"/>
          </a:xfrm>
          <a:prstGeom prst="rect">
            <a:avLst/>
          </a:prstGeom>
        </p:spPr>
        <p:txBody>
          <a:bodyPr vert="horz" lIns="93177" tIns="46589" rIns="93177" bIns="46589" rtlCol="0" anchor="b"/>
          <a:lstStyle>
            <a:lvl1pPr algn="l" fontAlgn="auto">
              <a:spcBef>
                <a:spcPts val="0"/>
              </a:spcBef>
              <a:spcAft>
                <a:spcPts val="0"/>
              </a:spcAft>
              <a:defRPr sz="1200" dirty="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938871" y="8841738"/>
            <a:ext cx="3014393" cy="465773"/>
          </a:xfrm>
          <a:prstGeom prst="rect">
            <a:avLst/>
          </a:prstGeom>
        </p:spPr>
        <p:txBody>
          <a:bodyPr vert="horz" wrap="square" lIns="93177" tIns="46589" rIns="93177" bIns="46589" numCol="1" anchor="b" anchorCtr="0" compatLnSpc="1">
            <a:prstTxWarp prst="textNoShape">
              <a:avLst/>
            </a:prstTxWarp>
          </a:bodyPr>
          <a:lstStyle>
            <a:lvl1pPr algn="r">
              <a:defRPr sz="1200">
                <a:latin typeface="Calibri" pitchFamily="34" charset="0"/>
              </a:defRPr>
            </a:lvl1pPr>
          </a:lstStyle>
          <a:p>
            <a:fld id="{DDA5BC45-A4F3-4635-B39D-80E8BE892296}" type="slidenum">
              <a:rPr lang="en-US"/>
              <a:pPr/>
              <a:t>‹#›</a:t>
            </a:fld>
            <a:endParaRPr lang="en-US"/>
          </a:p>
        </p:txBody>
      </p:sp>
    </p:spTree>
    <p:extLst>
      <p:ext uri="{BB962C8B-B14F-4D97-AF65-F5344CB8AC3E}">
        <p14:creationId xmlns:p14="http://schemas.microsoft.com/office/powerpoint/2010/main" val="691011713"/>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bwMode="auto">
          <a:noFill/>
          <a:ln>
            <a:solidFill>
              <a:srgbClr val="000000"/>
            </a:solidFill>
            <a:miter lim="800000"/>
            <a:headEnd/>
            <a:tailEnd/>
          </a:ln>
        </p:spPr>
      </p:sp>
      <p:sp>
        <p:nvSpPr>
          <p:cNvPr id="55298"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ea typeface="ＭＳ Ｐゴシック" charset="-128"/>
            </a:endParaRPr>
          </a:p>
        </p:txBody>
      </p:sp>
      <p:sp>
        <p:nvSpPr>
          <p:cNvPr id="55299" name="Slide Number Placeholder 3"/>
          <p:cNvSpPr>
            <a:spLocks noGrp="1"/>
          </p:cNvSpPr>
          <p:nvPr>
            <p:ph type="sldNum" sz="quarter" idx="5"/>
          </p:nvPr>
        </p:nvSpPr>
        <p:spPr bwMode="auto">
          <a:noFill/>
          <a:ln>
            <a:miter lim="800000"/>
            <a:headEnd/>
            <a:tailEnd/>
          </a:ln>
        </p:spPr>
        <p:txBody>
          <a:bodyPr/>
          <a:lstStyle/>
          <a:p>
            <a:fld id="{FC98A93A-74B5-4C95-B10C-5A5AC5C20563}"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Rectangle 7"/>
          <p:cNvSpPr>
            <a:spLocks noGrp="1" noChangeArrowheads="1"/>
          </p:cNvSpPr>
          <p:nvPr>
            <p:ph type="sldNum" sz="quarter" idx="5"/>
          </p:nvPr>
        </p:nvSpPr>
        <p:spPr bwMode="auto">
          <a:noFill/>
          <a:ln>
            <a:miter lim="800000"/>
            <a:headEnd/>
            <a:tailEnd/>
          </a:ln>
        </p:spPr>
        <p:txBody>
          <a:bodyPr/>
          <a:lstStyle/>
          <a:p>
            <a:pPr defTabSz="923925"/>
            <a:fld id="{0F3A3E50-CB6E-4C3C-82C2-373792CD8308}" type="slidenum">
              <a:rPr lang="en-US"/>
              <a:pPr defTabSz="923925"/>
              <a:t>2</a:t>
            </a:fld>
            <a:endParaRPr lang="en-US"/>
          </a:p>
        </p:txBody>
      </p:sp>
      <p:sp>
        <p:nvSpPr>
          <p:cNvPr id="84994" name="Rectangle 2"/>
          <p:cNvSpPr>
            <a:spLocks noGrp="1" noRot="1" noChangeAspect="1" noChangeArrowheads="1" noTextEdit="1"/>
          </p:cNvSpPr>
          <p:nvPr>
            <p:ph type="sldImg"/>
          </p:nvPr>
        </p:nvSpPr>
        <p:spPr bwMode="auto">
          <a:xfrm>
            <a:off x="1154113" y="700088"/>
            <a:ext cx="4649787" cy="3487737"/>
          </a:xfrm>
          <a:noFill/>
          <a:ln>
            <a:solidFill>
              <a:srgbClr val="000000"/>
            </a:solidFill>
            <a:miter lim="800000"/>
            <a:headEnd/>
            <a:tailEnd/>
          </a:ln>
        </p:spPr>
      </p:sp>
      <p:sp>
        <p:nvSpPr>
          <p:cNvPr id="84995" name="Rectangle 3"/>
          <p:cNvSpPr>
            <a:spLocks noGrp="1" noChangeArrowheads="1"/>
          </p:cNvSpPr>
          <p:nvPr>
            <p:ph type="body" idx="1"/>
          </p:nvPr>
        </p:nvSpPr>
        <p:spPr bwMode="auto">
          <a:xfrm>
            <a:off x="696114" y="4420869"/>
            <a:ext cx="5562610" cy="4188777"/>
          </a:xfrm>
          <a:noFill/>
        </p:spPr>
        <p:txBody>
          <a:bodyPr wrap="square" numCol="1" anchor="t" anchorCtr="0" compatLnSpc="1">
            <a:prstTxWarp prst="textNoShape">
              <a:avLst/>
            </a:prstTxWarp>
          </a:bodyPr>
          <a:lstStyle/>
          <a:p>
            <a:pPr>
              <a:spcBef>
                <a:spcPct val="0"/>
              </a:spcBef>
            </a:pPr>
            <a:r>
              <a:rPr lang="en-US" smtClean="0">
                <a:ea typeface="ＭＳ Ｐゴシック" charset="-128"/>
              </a:rPr>
              <a:t>Where did we get this?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noTextEdit="1"/>
          </p:cNvSpPr>
          <p:nvPr>
            <p:ph type="sldImg"/>
          </p:nvPr>
        </p:nvSpPr>
        <p:spPr bwMode="auto">
          <a:noFill/>
          <a:ln>
            <a:solidFill>
              <a:srgbClr val="000000"/>
            </a:solidFill>
            <a:miter lim="800000"/>
            <a:headEnd/>
            <a:tailEnd/>
          </a:ln>
        </p:spPr>
      </p:sp>
      <p:sp>
        <p:nvSpPr>
          <p:cNvPr id="74754"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ea typeface="ＭＳ Ｐゴシック" charset="-128"/>
            </a:endParaRPr>
          </a:p>
        </p:txBody>
      </p:sp>
      <p:sp>
        <p:nvSpPr>
          <p:cNvPr id="74755" name="Slide Number Placeholder 3"/>
          <p:cNvSpPr>
            <a:spLocks noGrp="1"/>
          </p:cNvSpPr>
          <p:nvPr>
            <p:ph type="sldNum" sz="quarter" idx="5"/>
          </p:nvPr>
        </p:nvSpPr>
        <p:spPr bwMode="auto">
          <a:noFill/>
          <a:ln>
            <a:miter lim="800000"/>
            <a:headEnd/>
            <a:tailEnd/>
          </a:ln>
        </p:spPr>
        <p:txBody>
          <a:bodyPr/>
          <a:lstStyle/>
          <a:p>
            <a:fld id="{EB58922B-3FB6-4E68-9D09-D0A7E50B92B6}" type="slidenum">
              <a:rPr lang="en-US"/>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Slide Image Placeholder 1"/>
          <p:cNvSpPr>
            <a:spLocks noGrp="1" noRot="1" noChangeAspect="1"/>
          </p:cNvSpPr>
          <p:nvPr>
            <p:ph type="sldImg"/>
          </p:nvPr>
        </p:nvSpPr>
        <p:spPr bwMode="auto">
          <a:noFill/>
          <a:ln>
            <a:solidFill>
              <a:srgbClr val="000000"/>
            </a:solidFill>
            <a:miter lim="800000"/>
            <a:headEnd/>
            <a:tailEnd/>
          </a:ln>
        </p:spPr>
      </p:sp>
      <p:sp>
        <p:nvSpPr>
          <p:cNvPr id="86018"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charset="-128"/>
              </a:rPr>
              <a:t>How to use the two handouts.</a:t>
            </a:r>
          </a:p>
        </p:txBody>
      </p:sp>
      <p:sp>
        <p:nvSpPr>
          <p:cNvPr id="86019" name="Slide Number Placeholder 3"/>
          <p:cNvSpPr>
            <a:spLocks noGrp="1"/>
          </p:cNvSpPr>
          <p:nvPr>
            <p:ph type="sldNum" sz="quarter" idx="5"/>
          </p:nvPr>
        </p:nvSpPr>
        <p:spPr bwMode="auto">
          <a:noFill/>
          <a:ln>
            <a:miter lim="800000"/>
            <a:headEnd/>
            <a:tailEnd/>
          </a:ln>
        </p:spPr>
        <p:txBody>
          <a:bodyPr/>
          <a:lstStyle/>
          <a:p>
            <a:fld id="{6E40D71E-B0BC-4ECF-9B60-728B1CB11EB0}" type="slidenum">
              <a:rPr lang="en-US"/>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p:cNvSpPr>
            <a:spLocks noGrp="1" noRot="1" noChangeAspect="1" noTextEdit="1"/>
          </p:cNvSpPr>
          <p:nvPr>
            <p:ph type="sldImg"/>
          </p:nvPr>
        </p:nvSpPr>
        <p:spPr bwMode="auto">
          <a:noFill/>
          <a:ln>
            <a:solidFill>
              <a:srgbClr val="000000"/>
            </a:solidFill>
            <a:miter lim="800000"/>
            <a:headEnd/>
            <a:tailEnd/>
          </a:ln>
        </p:spPr>
      </p:sp>
      <p:sp>
        <p:nvSpPr>
          <p:cNvPr id="675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ea typeface="ＭＳ Ｐゴシック" charset="-128"/>
            </a:endParaRPr>
          </a:p>
        </p:txBody>
      </p:sp>
      <p:sp>
        <p:nvSpPr>
          <p:cNvPr id="67587" name="Slide Number Placeholder 3"/>
          <p:cNvSpPr>
            <a:spLocks noGrp="1"/>
          </p:cNvSpPr>
          <p:nvPr>
            <p:ph type="sldNum" sz="quarter" idx="5"/>
          </p:nvPr>
        </p:nvSpPr>
        <p:spPr bwMode="auto">
          <a:noFill/>
          <a:ln>
            <a:miter lim="800000"/>
            <a:headEnd/>
            <a:tailEnd/>
          </a:ln>
        </p:spPr>
        <p:txBody>
          <a:bodyPr/>
          <a:lstStyle/>
          <a:p>
            <a:fld id="{B8CA6EBD-ADDB-4D5B-9B4B-D1BF5667264A}" type="slidenum">
              <a:rPr lang="en-US"/>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smtClean="0">
                <a:ea typeface="ＭＳ Ｐゴシック" charset="-128"/>
              </a:rPr>
              <a:t>Activity:  Conflict of interest policy examples when breaching contract?</a:t>
            </a:r>
          </a:p>
        </p:txBody>
      </p:sp>
      <p:sp>
        <p:nvSpPr>
          <p:cNvPr id="68611" name="Slide Number Placeholder 3"/>
          <p:cNvSpPr>
            <a:spLocks noGrp="1"/>
          </p:cNvSpPr>
          <p:nvPr>
            <p:ph type="sldNum" sz="quarter" idx="5"/>
          </p:nvPr>
        </p:nvSpPr>
        <p:spPr bwMode="auto">
          <a:noFill/>
          <a:ln>
            <a:miter lim="800000"/>
            <a:headEnd/>
            <a:tailEnd/>
          </a:ln>
        </p:spPr>
        <p:txBody>
          <a:bodyPr/>
          <a:lstStyle/>
          <a:p>
            <a:fld id="{E057CF1A-9C20-4A8B-A535-D4B8E19E103F}" type="slidenum">
              <a:rPr lang="en-US"/>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bwMode="auto">
          <a:noFill/>
          <a:ln>
            <a:solidFill>
              <a:srgbClr val="000000"/>
            </a:solidFill>
            <a:miter lim="800000"/>
            <a:headEnd/>
            <a:tailEnd/>
          </a:ln>
        </p:spPr>
      </p:sp>
      <p:sp>
        <p:nvSpPr>
          <p:cNvPr id="696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ea typeface="ＭＳ Ｐゴシック" charset="-128"/>
            </a:endParaRPr>
          </a:p>
        </p:txBody>
      </p:sp>
      <p:sp>
        <p:nvSpPr>
          <p:cNvPr id="69635" name="Slide Number Placeholder 3"/>
          <p:cNvSpPr>
            <a:spLocks noGrp="1"/>
          </p:cNvSpPr>
          <p:nvPr>
            <p:ph type="sldNum" sz="quarter" idx="5"/>
          </p:nvPr>
        </p:nvSpPr>
        <p:spPr bwMode="auto">
          <a:noFill/>
          <a:ln>
            <a:miter lim="800000"/>
            <a:headEnd/>
            <a:tailEnd/>
          </a:ln>
        </p:spPr>
        <p:txBody>
          <a:bodyPr/>
          <a:lstStyle/>
          <a:p>
            <a:fld id="{C985B8C0-D34A-4B2B-8D72-364B8D2C443B}" type="slidenum">
              <a:rPr lang="en-US"/>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p:cNvSpPr>
          <p:nvPr>
            <p:ph type="sldImg"/>
          </p:nvPr>
        </p:nvSpPr>
        <p:spPr bwMode="auto">
          <a:noFill/>
          <a:ln>
            <a:solidFill>
              <a:srgbClr val="000000"/>
            </a:solidFill>
            <a:miter lim="800000"/>
            <a:headEnd/>
            <a:tailEnd/>
          </a:ln>
        </p:spPr>
      </p:sp>
      <p:sp>
        <p:nvSpPr>
          <p:cNvPr id="73730"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dirty="0" smtClean="0">
                <a:ea typeface="ＭＳ Ｐゴシック" charset="-128"/>
              </a:rPr>
              <a:t>Do NOT</a:t>
            </a:r>
            <a:r>
              <a:rPr lang="en-US" baseline="0" dirty="0" smtClean="0">
                <a:ea typeface="ＭＳ Ｐゴシック" charset="-128"/>
              </a:rPr>
              <a:t> let this get out of control.  AFP can do a much better job than we can on fundraising practices, so we can send participants to them for detailed information.  The next slide allows them to brainstorm some ideas, but again..we cannot let this consume the time.  Our job at QENO is to teach them what to do with the money they get…how to be responsible. </a:t>
            </a:r>
            <a:endParaRPr lang="en-US" dirty="0" smtClean="0">
              <a:ea typeface="ＭＳ Ｐゴシック" charset="-128"/>
            </a:endParaRPr>
          </a:p>
        </p:txBody>
      </p:sp>
      <p:sp>
        <p:nvSpPr>
          <p:cNvPr id="73731" name="Slide Number Placeholder 3"/>
          <p:cNvSpPr>
            <a:spLocks noGrp="1"/>
          </p:cNvSpPr>
          <p:nvPr>
            <p:ph type="sldNum" sz="quarter" idx="5"/>
          </p:nvPr>
        </p:nvSpPr>
        <p:spPr bwMode="auto">
          <a:noFill/>
          <a:ln>
            <a:miter lim="800000"/>
            <a:headEnd/>
            <a:tailEnd/>
          </a:ln>
        </p:spPr>
        <p:txBody>
          <a:bodyPr/>
          <a:lstStyle/>
          <a:p>
            <a:fld id="{20105D67-97BA-4C44-8EDC-72978379B3B7}" type="slidenum">
              <a:rPr lang="en-US"/>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Slide Image Placeholder 1"/>
          <p:cNvSpPr>
            <a:spLocks noGrp="1" noRot="1" noChangeAspect="1"/>
          </p:cNvSpPr>
          <p:nvPr>
            <p:ph type="sldImg"/>
          </p:nvPr>
        </p:nvSpPr>
        <p:spPr bwMode="auto">
          <a:noFill/>
          <a:ln>
            <a:solidFill>
              <a:srgbClr val="000000"/>
            </a:solidFill>
            <a:miter lim="800000"/>
            <a:headEnd/>
            <a:tailEnd/>
          </a:ln>
        </p:spPr>
      </p:sp>
      <p:sp>
        <p:nvSpPr>
          <p:cNvPr id="93186"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ea typeface="ＭＳ Ｐゴシック" charset="-128"/>
            </a:endParaRPr>
          </a:p>
        </p:txBody>
      </p:sp>
      <p:sp>
        <p:nvSpPr>
          <p:cNvPr id="93187" name="Slide Number Placeholder 3"/>
          <p:cNvSpPr>
            <a:spLocks noGrp="1"/>
          </p:cNvSpPr>
          <p:nvPr>
            <p:ph type="sldNum" sz="quarter" idx="5"/>
          </p:nvPr>
        </p:nvSpPr>
        <p:spPr bwMode="auto">
          <a:noFill/>
          <a:ln>
            <a:miter lim="800000"/>
            <a:headEnd/>
            <a:tailEnd/>
          </a:ln>
        </p:spPr>
        <p:txBody>
          <a:bodyPr/>
          <a:lstStyle/>
          <a:p>
            <a:fld id="{FFDB3F1C-CC1C-48F9-A90E-3BBA7195CADD}" type="slidenum">
              <a:rPr lang="en-US"/>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Slide Image Placeholder 1"/>
          <p:cNvSpPr>
            <a:spLocks noGrp="1" noRot="1" noChangeAspect="1"/>
          </p:cNvSpPr>
          <p:nvPr>
            <p:ph type="sldImg"/>
          </p:nvPr>
        </p:nvSpPr>
        <p:spPr bwMode="auto">
          <a:noFill/>
          <a:ln>
            <a:solidFill>
              <a:srgbClr val="000000"/>
            </a:solidFill>
            <a:miter lim="800000"/>
            <a:headEnd/>
            <a:tailEnd/>
          </a:ln>
        </p:spPr>
      </p:sp>
      <p:sp>
        <p:nvSpPr>
          <p:cNvPr id="88066"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mtClean="0">
                <a:ea typeface="ＭＳ Ｐゴシック" charset="-128"/>
              </a:rPr>
              <a:t>What happens at your orientation for new board members? What would you like to have happen?</a:t>
            </a:r>
          </a:p>
        </p:txBody>
      </p:sp>
      <p:sp>
        <p:nvSpPr>
          <p:cNvPr id="88067" name="Slide Number Placeholder 3"/>
          <p:cNvSpPr>
            <a:spLocks noGrp="1"/>
          </p:cNvSpPr>
          <p:nvPr>
            <p:ph type="sldNum" sz="quarter" idx="5"/>
          </p:nvPr>
        </p:nvSpPr>
        <p:spPr bwMode="auto">
          <a:noFill/>
          <a:ln>
            <a:miter lim="800000"/>
            <a:headEnd/>
            <a:tailEnd/>
          </a:ln>
        </p:spPr>
        <p:txBody>
          <a:bodyPr/>
          <a:lstStyle/>
          <a:p>
            <a:fld id="{B0832AF3-F821-43DD-ACCA-41F08AD61244}" type="slidenum">
              <a:rPr lang="en-US"/>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5" name="Rectangle 4"/>
          <p:cNvSpPr>
            <a:spLocks noChangeArrowheads="1"/>
          </p:cNvSpPr>
          <p:nvPr/>
        </p:nvSpPr>
        <p:spPr bwMode="invGray">
          <a:xfrm>
            <a:off x="0" y="5127625"/>
            <a:ext cx="9144000" cy="46038"/>
          </a:xfrm>
          <a:prstGeom prst="rect">
            <a:avLst/>
          </a:prstGeom>
          <a:solidFill>
            <a:srgbClr val="FFFFFF"/>
          </a:solidFill>
          <a:ln>
            <a:noFill/>
          </a:ln>
          <a:effectLst>
            <a:outerShdw blurRad="63500" dist="10160" dir="5400000" algn="tl" rotWithShape="0">
              <a:srgbClr val="000000">
                <a:alpha val="59999"/>
              </a:srgbClr>
            </a:outerShdw>
          </a:effectLst>
          <a:extLst/>
        </p:spPr>
        <p:txBody>
          <a:bodyPr anchor="ctr"/>
          <a:lstStyle>
            <a:extLst/>
          </a:lstStyle>
          <a:p>
            <a:pPr algn="ctr">
              <a:defRPr/>
            </a:pPr>
            <a:endParaRPr lang="en-US" sz="1800" dirty="0">
              <a:solidFill>
                <a:schemeClr val="lt1"/>
              </a:solidFill>
              <a:latin typeface="+mn-lt"/>
              <a:ea typeface="+mn-ea"/>
            </a:endParaRPr>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smtClean="0"/>
              <a:t>Click to edit Master title style</a:t>
            </a:r>
            <a:endParaRPr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smtClean="0"/>
              <a:t>Click to edit Master subtitle style</a:t>
            </a:r>
            <a:endParaRPr lang="en-US"/>
          </a:p>
        </p:txBody>
      </p:sp>
      <p:sp>
        <p:nvSpPr>
          <p:cNvPr id="6" name="Date Placeholder 3"/>
          <p:cNvSpPr>
            <a:spLocks noGrp="1"/>
          </p:cNvSpPr>
          <p:nvPr>
            <p:ph type="dt" sz="half" idx="10"/>
          </p:nvPr>
        </p:nvSpPr>
        <p:spPr/>
        <p:txBody>
          <a:bodyPr/>
          <a:lstStyle>
            <a:lvl1pPr>
              <a:defRPr>
                <a:solidFill>
                  <a:srgbClr val="FFFFFF"/>
                </a:solidFill>
              </a:defRPr>
            </a:lvl1pPr>
          </a:lstStyle>
          <a:p>
            <a:fld id="{4A82FD5E-5196-4A34-A539-5D79487CA82E}" type="datetime1">
              <a:rPr lang="en-US"/>
              <a:pPr/>
              <a:t>5/28/2013</a:t>
            </a:fld>
            <a:endParaRPr lang="en-US"/>
          </a:p>
        </p:txBody>
      </p:sp>
      <p:sp>
        <p:nvSpPr>
          <p:cNvPr id="7" name="Footer Placeholder 4"/>
          <p:cNvSpPr>
            <a:spLocks noGrp="1"/>
          </p:cNvSpPr>
          <p:nvPr>
            <p:ph type="ftr" sz="quarter" idx="11"/>
          </p:nvPr>
        </p:nvSpPr>
        <p:spPr/>
        <p:txBody>
          <a:bodyPr/>
          <a:lstStyle>
            <a:lvl1pPr>
              <a:defRPr dirty="0"/>
            </a:lvl1pPr>
          </a:lstStyle>
          <a:p>
            <a:pPr>
              <a:defRPr/>
            </a:pPr>
            <a:endParaRPr lang="en-US"/>
          </a:p>
        </p:txBody>
      </p:sp>
      <p:sp>
        <p:nvSpPr>
          <p:cNvPr id="8" name="Slide Number Placeholder 5"/>
          <p:cNvSpPr>
            <a:spLocks noGrp="1"/>
          </p:cNvSpPr>
          <p:nvPr>
            <p:ph type="sldNum" sz="quarter" idx="12"/>
          </p:nvPr>
        </p:nvSpPr>
        <p:spPr/>
        <p:txBody>
          <a:bodyPr/>
          <a:lstStyle>
            <a:lvl1pPr>
              <a:defRPr>
                <a:solidFill>
                  <a:srgbClr val="FFFFFF"/>
                </a:solidFill>
              </a:defRPr>
            </a:lvl1pPr>
          </a:lstStyle>
          <a:p>
            <a:fld id="{C70F38F8-7175-4CE6-A0ED-81FF68A09928}" type="slidenum">
              <a:rPr lang="en-US"/>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CAF861E7-FF47-4E3F-B073-F76D01D13342}" type="datetime1">
              <a:rPr lang="en-US"/>
              <a:pPr/>
              <a:t>5/28/2013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E4963554-36D4-4A6D-B158-9CAE75936435}"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5" name="Rectangle 4"/>
          <p:cNvSpPr>
            <a:spLocks noChangeArrowheads="1"/>
          </p:cNvSpPr>
          <p:nvPr/>
        </p:nvSpPr>
        <p:spPr bwMode="invGray">
          <a:xfrm>
            <a:off x="0" y="2601913"/>
            <a:ext cx="9144000" cy="46037"/>
          </a:xfrm>
          <a:prstGeom prst="rect">
            <a:avLst/>
          </a:prstGeom>
          <a:solidFill>
            <a:srgbClr val="FFFFFF"/>
          </a:solidFill>
          <a:ln>
            <a:noFill/>
          </a:ln>
          <a:effectLst>
            <a:outerShdw blurRad="63500" dist="10160" dir="5400000" algn="tl" rotWithShape="0">
              <a:srgbClr val="000000">
                <a:alpha val="59999"/>
              </a:srgbClr>
            </a:outerShdw>
          </a:effectLst>
          <a:extLst/>
        </p:spPr>
        <p:txBody>
          <a:bodyPr anchor="ctr"/>
          <a:lstStyle>
            <a:extLst/>
          </a:lstStyle>
          <a:p>
            <a:pPr algn="ctr">
              <a:defRPr/>
            </a:pPr>
            <a:endParaRPr lang="en-US" sz="1800" dirty="0">
              <a:solidFill>
                <a:schemeClr val="lt1"/>
              </a:solidFill>
              <a:latin typeface="+mn-lt"/>
              <a:ea typeface="+mn-ea"/>
            </a:endParaRPr>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solidFill>
                  <a:srgbClr val="FFFFFF"/>
                </a:solidFill>
              </a:defRPr>
            </a:lvl1pPr>
          </a:lstStyle>
          <a:p>
            <a:fld id="{DE125872-D92E-4629-BB0A-A6D42751487E}" type="datetime1">
              <a:rPr lang="en-US"/>
              <a:pPr/>
              <a:t>5/28/2013</a:t>
            </a:fld>
            <a:endParaRPr lang="en-US"/>
          </a:p>
        </p:txBody>
      </p:sp>
      <p:sp>
        <p:nvSpPr>
          <p:cNvPr id="7" name="Footer Placeholder 4"/>
          <p:cNvSpPr>
            <a:spLocks noGrp="1"/>
          </p:cNvSpPr>
          <p:nvPr>
            <p:ph type="ftr" sz="quarter" idx="11"/>
          </p:nvPr>
        </p:nvSpPr>
        <p:spPr/>
        <p:txBody>
          <a:bodyPr/>
          <a:lstStyle>
            <a:lvl1pPr>
              <a:defRPr dirty="0"/>
            </a:lvl1pPr>
          </a:lstStyle>
          <a:p>
            <a:pPr>
              <a:defRPr/>
            </a:pPr>
            <a:endParaRPr lang="en-US"/>
          </a:p>
        </p:txBody>
      </p:sp>
      <p:sp>
        <p:nvSpPr>
          <p:cNvPr id="8" name="Slide Number Placeholder 5"/>
          <p:cNvSpPr>
            <a:spLocks noGrp="1"/>
          </p:cNvSpPr>
          <p:nvPr>
            <p:ph type="sldNum" sz="quarter" idx="12"/>
          </p:nvPr>
        </p:nvSpPr>
        <p:spPr/>
        <p:txBody>
          <a:bodyPr/>
          <a:lstStyle>
            <a:lvl1pPr>
              <a:defRPr>
                <a:solidFill>
                  <a:srgbClr val="FFFFFF"/>
                </a:solidFill>
              </a:defRPr>
            </a:lvl1pPr>
          </a:lstStyle>
          <a:p>
            <a:fld id="{614873A6-F30F-4E31-8E26-1692051B1A5C}" type="slidenum">
              <a:rPr lang="en-US"/>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C68252E9-3191-458F-A46C-B43F69AFF942}" type="datetime1">
              <a:rPr lang="en-US"/>
              <a:pPr/>
              <a:t>5/28/2013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C90CAD0-BF6D-452B-A2A7-3157B8C27BD7}"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6BD916AC-5435-4EBC-B610-B28974409F53}" type="datetime1">
              <a:rPr lang="en-US"/>
              <a:pPr/>
              <a:t>5/28/2013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D866317B-E37A-4B60-8771-4D2CB0DEC34C}"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83F79BE8-2479-4DEF-8F79-5C260A8CCEA8}" type="datetime1">
              <a:rPr lang="en-US"/>
              <a:pPr/>
              <a:t>5/28/2013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578BA369-8024-4885-AEFF-EF4522E81D00}"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C71AE3F4-8C1F-4994-ABA2-C5C4A55E7E68}" type="datetime1">
              <a:rPr lang="en-US"/>
              <a:pPr/>
              <a:t>5/28/2013</a:t>
            </a:fld>
            <a:endParaRPr lang="en-US"/>
          </a:p>
        </p:txBody>
      </p:sp>
      <p:sp>
        <p:nvSpPr>
          <p:cNvPr id="3" name="Footer Placeholder 2"/>
          <p:cNvSpPr>
            <a:spLocks noGrp="1"/>
          </p:cNvSpPr>
          <p:nvPr>
            <p:ph type="ftr" sz="quarter" idx="11"/>
          </p:nvPr>
        </p:nvSpPr>
        <p:spPr/>
        <p:txBody>
          <a:bodyPr/>
          <a:lstStyle>
            <a:lvl1pPr>
              <a:defRPr dirty="0"/>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fld id="{8ED7FD74-09A4-4390-B908-759CE6591748}"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p:txBody>
          <a:bodyPr/>
          <a:lstStyle>
            <a:lvl1pPr>
              <a:defRPr/>
            </a:lvl1pPr>
          </a:lstStyle>
          <a:p>
            <a:fld id="{241DCDAB-BE07-4188-8FA0-A1A876A18431}" type="datetime1">
              <a:rPr lang="en-US"/>
              <a:pPr/>
              <a:t>5/28/2013</a:t>
            </a:fld>
            <a:endParaRPr lang="en-US"/>
          </a:p>
        </p:txBody>
      </p:sp>
      <p:sp>
        <p:nvSpPr>
          <p:cNvPr id="8" name="Footer Placeholder 5"/>
          <p:cNvSpPr>
            <a:spLocks noGrp="1"/>
          </p:cNvSpPr>
          <p:nvPr>
            <p:ph type="ftr" sz="quarter" idx="11"/>
          </p:nvPr>
        </p:nvSpPr>
        <p:spPr/>
        <p:txBody>
          <a:bodyPr/>
          <a:lstStyle>
            <a:lvl1pPr>
              <a:defRPr dirty="0"/>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fld id="{6F906131-0B4E-4F98-85E5-38D5476A0C12}"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fld id="{1D7156ED-7AF3-48BE-9380-2EE2DEDB0215}" type="datetime1">
              <a:rPr lang="en-US"/>
              <a:pPr/>
              <a:t>5/28/2013</a:t>
            </a:fld>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dirty="0">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fld id="{07D55517-5455-429B-BA22-DEA73616B988}" type="slidenum">
              <a:rPr lang="en-US"/>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E5931294-2EF0-4FA2-A812-118511BC362A}" type="datetime1">
              <a:rPr lang="en-US"/>
              <a:pPr/>
              <a:t>5/28/2013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E8EEAA-893D-4E31-A880-F143797A1CD8}"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a:spLocks noChangeArrowheads="1"/>
          </p:cNvSpPr>
          <p:nvPr/>
        </p:nvSpPr>
        <p:spPr bwMode="invGray">
          <a:xfrm>
            <a:off x="6599238" y="0"/>
            <a:ext cx="46037" cy="6858000"/>
          </a:xfrm>
          <a:prstGeom prst="rect">
            <a:avLst/>
          </a:prstGeom>
          <a:solidFill>
            <a:srgbClr val="FFFFFF"/>
          </a:solidFill>
          <a:ln>
            <a:noFill/>
          </a:ln>
          <a:effectLst>
            <a:outerShdw blurRad="63500" dist="10160" dir="10800000" algn="tl" rotWithShape="0">
              <a:srgbClr val="000000">
                <a:alpha val="59999"/>
              </a:srgbClr>
            </a:outerShdw>
          </a:effectLst>
          <a:extLst/>
        </p:spPr>
        <p:txBody>
          <a:bodyPr anchor="ctr"/>
          <a:lstStyle>
            <a:extLst/>
          </a:lstStyle>
          <a:p>
            <a:pPr algn="ctr">
              <a:defRPr/>
            </a:pPr>
            <a:endParaRPr lang="en-US" sz="1800" dirty="0">
              <a:solidFill>
                <a:schemeClr val="lt1"/>
              </a:solidFill>
              <a:latin typeface="+mn-lt"/>
              <a:ea typeface="+mn-ea"/>
            </a:endParaRPr>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2" name="Vertical Title 1"/>
          <p:cNvSpPr>
            <a:spLocks noGrp="1"/>
          </p:cNvSpPr>
          <p:nvPr>
            <p:ph type="title" orient="vert"/>
          </p:nvPr>
        </p:nvSpPr>
        <p:spPr>
          <a:xfrm>
            <a:off x="6781800" y="274640"/>
            <a:ext cx="19050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fld id="{7650D119-AB3F-4727-AA4F-4CD8A5DBF1E7}" type="datetime1">
              <a:rPr lang="en-US"/>
              <a:pPr/>
              <a:t>5/28/2013</a:t>
            </a:fld>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dirty="0"/>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fld id="{47E5D7A6-ACD3-4242-A12F-127B90204057}"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a:spLocks noChangeArrowheads="1"/>
          </p:cNvSpPr>
          <p:nvPr/>
        </p:nvSpPr>
        <p:spPr bwMode="invGray">
          <a:xfrm>
            <a:off x="0" y="1436688"/>
            <a:ext cx="9144000" cy="44450"/>
          </a:xfrm>
          <a:prstGeom prst="rect">
            <a:avLst/>
          </a:prstGeom>
          <a:solidFill>
            <a:srgbClr val="FFFFFF"/>
          </a:solidFill>
          <a:ln>
            <a:noFill/>
          </a:ln>
          <a:effectLst>
            <a:outerShdw blurRad="63500" dist="10160" dir="5400000" algn="tl" rotWithShape="0">
              <a:srgbClr val="000000">
                <a:alpha val="59999"/>
              </a:srgbClr>
            </a:outerShdw>
          </a:effectLst>
          <a:extLst/>
        </p:spPr>
        <p:txBody>
          <a:bodyPr anchor="ctr"/>
          <a:lstStyle>
            <a:extLst/>
          </a:lstStyle>
          <a:p>
            <a:pPr algn="ctr">
              <a:defRPr/>
            </a:pPr>
            <a:endParaRPr lang="en-US" sz="1800" dirty="0">
              <a:solidFill>
                <a:schemeClr val="lt1"/>
              </a:solidFill>
              <a:latin typeface="+mn-lt"/>
              <a:ea typeface="+mn-ea"/>
            </a:endParaRPr>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a:defRPr/>
            </a:pPr>
            <a:endParaRPr lang="en-US" sz="1800" dirty="0"/>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en-US" smtClean="0"/>
              <a:t>Click to edit Master title style</a:t>
            </a:r>
            <a:endParaRPr lang="en-US"/>
          </a:p>
        </p:txBody>
      </p:sp>
      <p:sp>
        <p:nvSpPr>
          <p:cNvPr id="1029" name="Text Placeholder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wrap="square" lIns="109728" tIns="45720" rIns="45720" bIns="0" numCol="1" anchor="b" anchorCtr="0" compatLnSpc="1">
            <a:prstTxWarp prst="textNoShape">
              <a:avLst/>
            </a:prstTxWarp>
          </a:bodyPr>
          <a:lstStyle>
            <a:lvl1pPr>
              <a:defRPr sz="1200">
                <a:solidFill>
                  <a:srgbClr val="3F3F3F"/>
                </a:solidFill>
              </a:defRPr>
            </a:lvl1pPr>
          </a:lstStyle>
          <a:p>
            <a:fld id="{4A183786-7F0C-40AD-9DF1-9CBC431EBAFF}" type="datetime1">
              <a:rPr lang="en-US"/>
              <a:pPr/>
              <a:t>5/28/2013</a:t>
            </a:fld>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dirty="0">
                <a:solidFill>
                  <a:schemeClr val="tx1">
                    <a:tint val="95000"/>
                  </a:schemeClr>
                </a:solidFill>
                <a:latin typeface="Arial" charset="0"/>
                <a:ea typeface="+mn-ea"/>
                <a:cs typeface="Arial" charset="0"/>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wrap="square" lIns="91440" tIns="45720" rIns="91440" bIns="0" numCol="1" anchor="b" anchorCtr="0" compatLnSpc="1">
            <a:prstTxWarp prst="textNoShape">
              <a:avLst/>
            </a:prstTxWarp>
          </a:bodyPr>
          <a:lstStyle>
            <a:lvl1pPr algn="r">
              <a:defRPr sz="1200">
                <a:solidFill>
                  <a:srgbClr val="3F3F3F"/>
                </a:solidFill>
              </a:defRPr>
            </a:lvl1pPr>
          </a:lstStyle>
          <a:p>
            <a:fld id="{BBC4C820-1D13-4FD1-B231-20FE15178989}"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4604" r:id="rId1"/>
    <p:sldLayoutId id="2147484599" r:id="rId2"/>
    <p:sldLayoutId id="2147484605" r:id="rId3"/>
    <p:sldLayoutId id="2147484600" r:id="rId4"/>
    <p:sldLayoutId id="2147484601" r:id="rId5"/>
    <p:sldLayoutId id="2147484602" r:id="rId6"/>
    <p:sldLayoutId id="2147484606" r:id="rId7"/>
    <p:sldLayoutId id="2147484607" r:id="rId8"/>
    <p:sldLayoutId id="2147484608" r:id="rId9"/>
    <p:sldLayoutId id="2147484603" r:id="rId10"/>
    <p:sldLayoutId id="2147484609" r:id="rId11"/>
  </p:sldLayoutIdLst>
  <p:hf hdr="0" ftr="0" dt="0"/>
  <p:txStyles>
    <p:titleStyle>
      <a:lvl1pPr algn="l" rtl="0" eaLnBrk="0" fontAlgn="base" hangingPunct="0">
        <a:spcBef>
          <a:spcPct val="0"/>
        </a:spcBef>
        <a:spcAft>
          <a:spcPct val="0"/>
        </a:spcAft>
        <a:defRPr sz="4500" b="1" kern="1200">
          <a:solidFill>
            <a:srgbClr val="347FD8"/>
          </a:solidFill>
          <a:latin typeface="+mj-lt"/>
          <a:ea typeface="ＭＳ Ｐゴシック" charset="0"/>
          <a:cs typeface="+mj-cs"/>
        </a:defRPr>
      </a:lvl1pPr>
      <a:lvl2pPr algn="l" rtl="0" eaLnBrk="0" fontAlgn="base" hangingPunct="0">
        <a:spcBef>
          <a:spcPct val="0"/>
        </a:spcBef>
        <a:spcAft>
          <a:spcPct val="0"/>
        </a:spcAft>
        <a:defRPr sz="4500" b="1">
          <a:solidFill>
            <a:srgbClr val="347FD8"/>
          </a:solidFill>
          <a:latin typeface="Corbel" pitchFamily="34" charset="0"/>
          <a:ea typeface="ＭＳ Ｐゴシック" charset="0"/>
        </a:defRPr>
      </a:lvl2pPr>
      <a:lvl3pPr algn="l" rtl="0" eaLnBrk="0" fontAlgn="base" hangingPunct="0">
        <a:spcBef>
          <a:spcPct val="0"/>
        </a:spcBef>
        <a:spcAft>
          <a:spcPct val="0"/>
        </a:spcAft>
        <a:defRPr sz="4500" b="1">
          <a:solidFill>
            <a:srgbClr val="347FD8"/>
          </a:solidFill>
          <a:latin typeface="Corbel" pitchFamily="34" charset="0"/>
          <a:ea typeface="ＭＳ Ｐゴシック" charset="0"/>
        </a:defRPr>
      </a:lvl3pPr>
      <a:lvl4pPr algn="l" rtl="0" eaLnBrk="0" fontAlgn="base" hangingPunct="0">
        <a:spcBef>
          <a:spcPct val="0"/>
        </a:spcBef>
        <a:spcAft>
          <a:spcPct val="0"/>
        </a:spcAft>
        <a:defRPr sz="4500" b="1">
          <a:solidFill>
            <a:srgbClr val="347FD8"/>
          </a:solidFill>
          <a:latin typeface="Corbel" pitchFamily="34" charset="0"/>
          <a:ea typeface="ＭＳ Ｐゴシック" charset="0"/>
        </a:defRPr>
      </a:lvl4pPr>
      <a:lvl5pPr algn="l" rtl="0" eaLnBrk="0" fontAlgn="base" hangingPunct="0">
        <a:spcBef>
          <a:spcPct val="0"/>
        </a:spcBef>
        <a:spcAft>
          <a:spcPct val="0"/>
        </a:spcAft>
        <a:defRPr sz="4500" b="1">
          <a:solidFill>
            <a:srgbClr val="347FD8"/>
          </a:solidFill>
          <a:latin typeface="Corbel" pitchFamily="34" charset="0"/>
          <a:ea typeface="ＭＳ Ｐゴシック" charset="0"/>
        </a:defRPr>
      </a:lvl5pPr>
      <a:lvl6pPr marL="457200" algn="l" rtl="0" fontAlgn="base">
        <a:spcBef>
          <a:spcPct val="0"/>
        </a:spcBef>
        <a:spcAft>
          <a:spcPct val="0"/>
        </a:spcAft>
        <a:defRPr sz="4500" b="1">
          <a:solidFill>
            <a:srgbClr val="347FD8"/>
          </a:solidFill>
          <a:latin typeface="Corbel" pitchFamily="34" charset="0"/>
        </a:defRPr>
      </a:lvl6pPr>
      <a:lvl7pPr marL="914400" algn="l" rtl="0" fontAlgn="base">
        <a:spcBef>
          <a:spcPct val="0"/>
        </a:spcBef>
        <a:spcAft>
          <a:spcPct val="0"/>
        </a:spcAft>
        <a:defRPr sz="4500" b="1">
          <a:solidFill>
            <a:srgbClr val="347FD8"/>
          </a:solidFill>
          <a:latin typeface="Corbel" pitchFamily="34" charset="0"/>
        </a:defRPr>
      </a:lvl7pPr>
      <a:lvl8pPr marL="1371600" algn="l" rtl="0" fontAlgn="base">
        <a:spcBef>
          <a:spcPct val="0"/>
        </a:spcBef>
        <a:spcAft>
          <a:spcPct val="0"/>
        </a:spcAft>
        <a:defRPr sz="4500" b="1">
          <a:solidFill>
            <a:srgbClr val="347FD8"/>
          </a:solidFill>
          <a:latin typeface="Corbel" pitchFamily="34" charset="0"/>
        </a:defRPr>
      </a:lvl8pPr>
      <a:lvl9pPr marL="1828800" algn="l" rtl="0" fontAlgn="base">
        <a:spcBef>
          <a:spcPct val="0"/>
        </a:spcBef>
        <a:spcAft>
          <a:spcPct val="0"/>
        </a:spcAft>
        <a:defRPr sz="4500" b="1">
          <a:solidFill>
            <a:srgbClr val="347FD8"/>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ＭＳ Ｐゴシック" charset="0"/>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ＭＳ Ｐゴシック" charset="0"/>
          <a:cs typeface="+mn-cs"/>
        </a:defRPr>
      </a:lvl2pPr>
      <a:lvl3pPr marL="995363" indent="-228600" algn="l" rtl="0" eaLnBrk="0" fontAlgn="base" hangingPunct="0">
        <a:spcBef>
          <a:spcPct val="20000"/>
        </a:spcBef>
        <a:spcAft>
          <a:spcPct val="0"/>
        </a:spcAft>
        <a:buClr>
          <a:srgbClr val="9BBB59"/>
        </a:buClr>
        <a:buFont typeface="Arial" pitchFamily="34" charset="0"/>
        <a:buChar char="▪"/>
        <a:defRPr sz="2400" kern="1200">
          <a:solidFill>
            <a:schemeClr val="tx1"/>
          </a:solidFill>
          <a:latin typeface="+mn-lt"/>
          <a:ea typeface="ＭＳ Ｐゴシック" charset="0"/>
          <a:cs typeface="+mn-cs"/>
        </a:defRPr>
      </a:lvl3pPr>
      <a:lvl4pPr marL="1216025" indent="-182563" algn="l" rtl="0" eaLnBrk="0" fontAlgn="base" hangingPunct="0">
        <a:spcBef>
          <a:spcPct val="20000"/>
        </a:spcBef>
        <a:spcAft>
          <a:spcPct val="0"/>
        </a:spcAft>
        <a:buClr>
          <a:srgbClr val="8064A2"/>
        </a:buClr>
        <a:buFont typeface="Arial" pitchFamily="34" charset="0"/>
        <a:buChar char="▪"/>
        <a:defRPr sz="2000" kern="1200">
          <a:solidFill>
            <a:schemeClr val="tx1"/>
          </a:solidFill>
          <a:latin typeface="+mn-lt"/>
          <a:ea typeface="ＭＳ Ｐゴシック" charset="0"/>
          <a:cs typeface="+mn-cs"/>
        </a:defRPr>
      </a:lvl4pPr>
      <a:lvl5pPr marL="1425575" indent="-182563" algn="l" rtl="0" eaLnBrk="0" fontAlgn="base" hangingPunct="0">
        <a:spcBef>
          <a:spcPct val="20000"/>
        </a:spcBef>
        <a:spcAft>
          <a:spcPct val="0"/>
        </a:spcAft>
        <a:buClr>
          <a:srgbClr val="4BACC6"/>
        </a:buClr>
        <a:buFont typeface="Wingdings 3" pitchFamily="18" charset="2"/>
        <a:buChar char=""/>
        <a:defRPr lang="en-US" sz="2000" kern="1200">
          <a:solidFill>
            <a:schemeClr val="tx1"/>
          </a:solidFill>
          <a:latin typeface="+mn-lt"/>
          <a:ea typeface="ＭＳ Ｐゴシック" charset="0"/>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hyperlink" Target="mailto:davisn@uncw.edu"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defRPr/>
            </a:pPr>
            <a:r>
              <a:rPr lang="en-US" sz="7200" dirty="0" smtClean="0">
                <a:ea typeface="+mj-ea"/>
              </a:rPr>
              <a:t>Title Slide</a:t>
            </a:r>
            <a:endParaRPr lang="en-US" sz="7200" dirty="0">
              <a:ea typeface="+mj-ea"/>
            </a:endParaRPr>
          </a:p>
        </p:txBody>
      </p:sp>
      <p:pic>
        <p:nvPicPr>
          <p:cNvPr id="8194"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8195" name="TextBox 4"/>
          <p:cNvSpPr txBox="1">
            <a:spLocks noChangeArrowheads="1"/>
          </p:cNvSpPr>
          <p:nvPr/>
        </p:nvSpPr>
        <p:spPr bwMode="auto">
          <a:xfrm>
            <a:off x="914400" y="2667000"/>
            <a:ext cx="8229600" cy="2431435"/>
          </a:xfrm>
          <a:prstGeom prst="rect">
            <a:avLst/>
          </a:prstGeom>
          <a:noFill/>
          <a:ln w="9525">
            <a:noFill/>
            <a:miter lim="800000"/>
            <a:headEnd/>
            <a:tailEnd/>
          </a:ln>
        </p:spPr>
        <p:txBody>
          <a:bodyPr>
            <a:spAutoFit/>
          </a:bodyPr>
          <a:lstStyle/>
          <a:p>
            <a:pPr algn="ctr"/>
            <a:r>
              <a:rPr lang="en-US" sz="3800" dirty="0" smtClean="0">
                <a:latin typeface="Britannic Bold" pitchFamily="34" charset="0"/>
              </a:rPr>
              <a:t>Assessing Your Board Needs</a:t>
            </a:r>
          </a:p>
          <a:p>
            <a:pPr algn="ctr"/>
            <a:endParaRPr lang="en-US" sz="3800" dirty="0">
              <a:latin typeface="Britannic Bold" pitchFamily="34" charset="0"/>
            </a:endParaRPr>
          </a:p>
          <a:p>
            <a:pPr algn="ctr"/>
            <a:r>
              <a:rPr lang="en-US" sz="3200" dirty="0" smtClean="0">
                <a:latin typeface="Britannic Bold" pitchFamily="34" charset="0"/>
              </a:rPr>
              <a:t>Natasha Davis</a:t>
            </a:r>
          </a:p>
          <a:p>
            <a:pPr algn="ctr"/>
            <a:endParaRPr lang="en-US" sz="3800" dirty="0" smtClean="0">
              <a:latin typeface="Britannic Bold" pitchFamily="34" charset="0"/>
            </a:endParaRPr>
          </a:p>
        </p:txBody>
      </p:sp>
      <p:sp>
        <p:nvSpPr>
          <p:cNvPr id="8197" name="Slide Number Placeholder 3"/>
          <p:cNvSpPr>
            <a:spLocks noGrp="1"/>
          </p:cNvSpPr>
          <p:nvPr>
            <p:ph type="sldNum" sz="quarter" idx="12"/>
          </p:nvPr>
        </p:nvSpPr>
        <p:spPr bwMode="auto">
          <a:noFill/>
          <a:ln>
            <a:miter lim="800000"/>
            <a:headEnd/>
            <a:tailEnd/>
          </a:ln>
        </p:spPr>
        <p:txBody>
          <a:bodyPr/>
          <a:lstStyle/>
          <a:p>
            <a:fld id="{AE24094B-9198-49FB-BBDE-0A2F82FE43CA}" type="slidenum">
              <a:rPr lang="en-US"/>
              <a:pPr/>
              <a:t>1</a:t>
            </a:fld>
            <a:endParaRPr lang="en-US"/>
          </a:p>
        </p:txBody>
      </p:sp>
      <p:sp>
        <p:nvSpPr>
          <p:cNvPr id="8" name="TextBox 7"/>
          <p:cNvSpPr txBox="1"/>
          <p:nvPr/>
        </p:nvSpPr>
        <p:spPr>
          <a:xfrm>
            <a:off x="5964382" y="5638800"/>
            <a:ext cx="3048000" cy="1061829"/>
          </a:xfrm>
          <a:prstGeom prst="rect">
            <a:avLst/>
          </a:prstGeom>
          <a:solidFill>
            <a:schemeClr val="bg1"/>
          </a:solidFill>
          <a:ln w="12700">
            <a:noFill/>
          </a:ln>
        </p:spPr>
        <p:txBody>
          <a:bodyPr wrap="square">
            <a:spAutoFit/>
          </a:bodyPr>
          <a:lstStyle/>
          <a:p>
            <a:pPr algn="ctr">
              <a:lnSpc>
                <a:spcPct val="150000"/>
              </a:lnSpc>
              <a:defRPr/>
            </a:pPr>
            <a:r>
              <a:rPr lang="en-US" sz="1050" b="1" dirty="0" smtClean="0">
                <a:latin typeface="Arial" charset="0"/>
                <a:ea typeface="ＭＳ Ｐゴシック" pitchFamily="34" charset="-128"/>
              </a:rPr>
              <a:t>Natasha Davis |  Program Coordinator</a:t>
            </a:r>
            <a:endParaRPr lang="en-US" sz="1050" b="1" dirty="0">
              <a:latin typeface="Arial" charset="0"/>
              <a:ea typeface="ＭＳ Ｐゴシック" pitchFamily="34" charset="-128"/>
            </a:endParaRPr>
          </a:p>
          <a:p>
            <a:pPr algn="ctr">
              <a:lnSpc>
                <a:spcPct val="150000"/>
              </a:lnSpc>
              <a:defRPr/>
            </a:pPr>
            <a:r>
              <a:rPr lang="en-US" sz="1050" b="1" dirty="0" smtClean="0">
                <a:latin typeface="Arial" charset="0"/>
                <a:ea typeface="ＭＳ Ｐゴシック" pitchFamily="34" charset="-128"/>
              </a:rPr>
              <a:t>International &amp; Public Affairs | </a:t>
            </a:r>
            <a:r>
              <a:rPr lang="en-US" sz="1050" b="1" dirty="0">
                <a:latin typeface="Arial" charset="0"/>
                <a:ea typeface="ＭＳ Ｐゴシック" pitchFamily="34" charset="-128"/>
              </a:rPr>
              <a:t>UNCW</a:t>
            </a:r>
          </a:p>
          <a:p>
            <a:pPr algn="ctr">
              <a:lnSpc>
                <a:spcPct val="150000"/>
              </a:lnSpc>
              <a:defRPr/>
            </a:pPr>
            <a:r>
              <a:rPr lang="en-US" sz="1050" b="1" dirty="0" smtClean="0">
                <a:latin typeface="Arial" charset="0"/>
                <a:ea typeface="ＭＳ Ｐゴシック" pitchFamily="34" charset="-128"/>
              </a:rPr>
              <a:t>T</a:t>
            </a:r>
            <a:r>
              <a:rPr lang="en-US" sz="1050" b="1" dirty="0">
                <a:latin typeface="Arial" charset="0"/>
                <a:ea typeface="ＭＳ Ｐゴシック" pitchFamily="34" charset="-128"/>
              </a:rPr>
              <a:t>:  </a:t>
            </a:r>
            <a:r>
              <a:rPr lang="en-US" sz="1050" b="1" dirty="0" smtClean="0">
                <a:latin typeface="Arial" charset="0"/>
                <a:ea typeface="ＭＳ Ｐゴシック" pitchFamily="34" charset="-128"/>
              </a:rPr>
              <a:t>910-962-2878  |  </a:t>
            </a:r>
            <a:r>
              <a:rPr lang="en-US" sz="1050" b="1" dirty="0" smtClean="0">
                <a:latin typeface="Arial" charset="0"/>
                <a:ea typeface="ＭＳ Ｐゴシック" pitchFamily="34" charset="-128"/>
                <a:hlinkClick r:id="rId4"/>
              </a:rPr>
              <a:t>davisn@uncw.edu</a:t>
            </a:r>
            <a:endParaRPr lang="en-US" sz="1050" b="1" dirty="0" smtClean="0">
              <a:latin typeface="Arial" charset="0"/>
              <a:ea typeface="ＭＳ Ｐゴシック" pitchFamily="34" charset="-128"/>
            </a:endParaRPr>
          </a:p>
          <a:p>
            <a:pPr algn="ctr">
              <a:lnSpc>
                <a:spcPct val="150000"/>
              </a:lnSpc>
              <a:defRPr/>
            </a:pPr>
            <a:r>
              <a:rPr lang="en-US" sz="1050" b="1" dirty="0" smtClean="0">
                <a:latin typeface="Arial" charset="0"/>
                <a:ea typeface="ＭＳ Ｐゴシック" pitchFamily="34" charset="-128"/>
              </a:rPr>
              <a:t>www.uncw.edu/qeno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447800" y="1676400"/>
            <a:ext cx="2657475" cy="1544638"/>
            <a:chOff x="912" y="1366"/>
            <a:chExt cx="1674" cy="973"/>
          </a:xfrm>
        </p:grpSpPr>
        <p:sp>
          <p:nvSpPr>
            <p:cNvPr id="949252" name="Rectangle 4"/>
            <p:cNvSpPr>
              <a:spLocks noChangeArrowheads="1"/>
            </p:cNvSpPr>
            <p:nvPr/>
          </p:nvSpPr>
          <p:spPr bwMode="auto">
            <a:xfrm>
              <a:off x="912" y="1504"/>
              <a:ext cx="961" cy="330"/>
            </a:xfrm>
            <a:prstGeom prst="rect">
              <a:avLst/>
            </a:prstGeom>
            <a:noFill/>
            <a:ln w="9525">
              <a:noFill/>
              <a:miter lim="800000"/>
              <a:headEnd/>
              <a:tailEnd/>
            </a:ln>
            <a:effectLst/>
          </p:spPr>
          <p:txBody>
            <a:bodyPr lIns="92075" tIns="46038" rIns="92075" bIns="46038">
              <a:spAutoFit/>
            </a:bodyPr>
            <a:lstStyle/>
            <a:p>
              <a:pPr eaLnBrk="0" hangingPunct="0"/>
              <a:r>
                <a:rPr lang="en-US" sz="2800" i="1">
                  <a:effectLst>
                    <a:outerShdw blurRad="38100" dist="38100" dir="2700000" algn="tl">
                      <a:srgbClr val="C0C0C0"/>
                    </a:outerShdw>
                  </a:effectLst>
                </a:rPr>
                <a:t>Rotate</a:t>
              </a:r>
            </a:p>
          </p:txBody>
        </p:sp>
        <p:sp>
          <p:nvSpPr>
            <p:cNvPr id="45083" name="Freeform 5"/>
            <p:cNvSpPr>
              <a:spLocks/>
            </p:cNvSpPr>
            <p:nvPr/>
          </p:nvSpPr>
          <p:spPr bwMode="auto">
            <a:xfrm>
              <a:off x="1600" y="1366"/>
              <a:ext cx="986" cy="973"/>
            </a:xfrm>
            <a:custGeom>
              <a:avLst/>
              <a:gdLst>
                <a:gd name="T0" fmla="*/ 0 w 986"/>
                <a:gd name="T1" fmla="*/ 771 h 973"/>
                <a:gd name="T2" fmla="*/ 10 w 986"/>
                <a:gd name="T3" fmla="*/ 751 h 973"/>
                <a:gd name="T4" fmla="*/ 19 w 986"/>
                <a:gd name="T5" fmla="*/ 735 h 973"/>
                <a:gd name="T6" fmla="*/ 28 w 986"/>
                <a:gd name="T7" fmla="*/ 717 h 973"/>
                <a:gd name="T8" fmla="*/ 37 w 986"/>
                <a:gd name="T9" fmla="*/ 701 h 973"/>
                <a:gd name="T10" fmla="*/ 47 w 986"/>
                <a:gd name="T11" fmla="*/ 683 h 973"/>
                <a:gd name="T12" fmla="*/ 59 w 986"/>
                <a:gd name="T13" fmla="*/ 666 h 973"/>
                <a:gd name="T14" fmla="*/ 69 w 986"/>
                <a:gd name="T15" fmla="*/ 649 h 973"/>
                <a:gd name="T16" fmla="*/ 79 w 986"/>
                <a:gd name="T17" fmla="*/ 632 h 973"/>
                <a:gd name="T18" fmla="*/ 93 w 986"/>
                <a:gd name="T19" fmla="*/ 612 h 973"/>
                <a:gd name="T20" fmla="*/ 108 w 986"/>
                <a:gd name="T21" fmla="*/ 592 h 973"/>
                <a:gd name="T22" fmla="*/ 119 w 986"/>
                <a:gd name="T23" fmla="*/ 575 h 973"/>
                <a:gd name="T24" fmla="*/ 133 w 986"/>
                <a:gd name="T25" fmla="*/ 559 h 973"/>
                <a:gd name="T26" fmla="*/ 147 w 986"/>
                <a:gd name="T27" fmla="*/ 540 h 973"/>
                <a:gd name="T28" fmla="*/ 163 w 986"/>
                <a:gd name="T29" fmla="*/ 520 h 973"/>
                <a:gd name="T30" fmla="*/ 178 w 986"/>
                <a:gd name="T31" fmla="*/ 503 h 973"/>
                <a:gd name="T32" fmla="*/ 194 w 986"/>
                <a:gd name="T33" fmla="*/ 484 h 973"/>
                <a:gd name="T34" fmla="*/ 210 w 986"/>
                <a:gd name="T35" fmla="*/ 469 h 973"/>
                <a:gd name="T36" fmla="*/ 229 w 986"/>
                <a:gd name="T37" fmla="*/ 447 h 973"/>
                <a:gd name="T38" fmla="*/ 245 w 986"/>
                <a:gd name="T39" fmla="*/ 430 h 973"/>
                <a:gd name="T40" fmla="*/ 262 w 986"/>
                <a:gd name="T41" fmla="*/ 415 h 973"/>
                <a:gd name="T42" fmla="*/ 281 w 986"/>
                <a:gd name="T43" fmla="*/ 397 h 973"/>
                <a:gd name="T44" fmla="*/ 295 w 986"/>
                <a:gd name="T45" fmla="*/ 385 h 973"/>
                <a:gd name="T46" fmla="*/ 312 w 986"/>
                <a:gd name="T47" fmla="*/ 369 h 973"/>
                <a:gd name="T48" fmla="*/ 330 w 986"/>
                <a:gd name="T49" fmla="*/ 354 h 973"/>
                <a:gd name="T50" fmla="*/ 352 w 986"/>
                <a:gd name="T51" fmla="*/ 338 h 973"/>
                <a:gd name="T52" fmla="*/ 369 w 986"/>
                <a:gd name="T53" fmla="*/ 324 h 973"/>
                <a:gd name="T54" fmla="*/ 390 w 986"/>
                <a:gd name="T55" fmla="*/ 308 h 973"/>
                <a:gd name="T56" fmla="*/ 414 w 986"/>
                <a:gd name="T57" fmla="*/ 292 h 973"/>
                <a:gd name="T58" fmla="*/ 435 w 986"/>
                <a:gd name="T59" fmla="*/ 275 h 973"/>
                <a:gd name="T60" fmla="*/ 459 w 986"/>
                <a:gd name="T61" fmla="*/ 259 h 973"/>
                <a:gd name="T62" fmla="*/ 484 w 986"/>
                <a:gd name="T63" fmla="*/ 244 h 973"/>
                <a:gd name="T64" fmla="*/ 509 w 986"/>
                <a:gd name="T65" fmla="*/ 230 h 973"/>
                <a:gd name="T66" fmla="*/ 536 w 986"/>
                <a:gd name="T67" fmla="*/ 215 h 973"/>
                <a:gd name="T68" fmla="*/ 558 w 986"/>
                <a:gd name="T69" fmla="*/ 205 h 973"/>
                <a:gd name="T70" fmla="*/ 580 w 986"/>
                <a:gd name="T71" fmla="*/ 192 h 973"/>
                <a:gd name="T72" fmla="*/ 605 w 986"/>
                <a:gd name="T73" fmla="*/ 182 h 973"/>
                <a:gd name="T74" fmla="*/ 623 w 986"/>
                <a:gd name="T75" fmla="*/ 175 h 973"/>
                <a:gd name="T76" fmla="*/ 547 w 986"/>
                <a:gd name="T77" fmla="*/ 0 h 973"/>
                <a:gd name="T78" fmla="*/ 986 w 986"/>
                <a:gd name="T79" fmla="*/ 249 h 973"/>
                <a:gd name="T80" fmla="*/ 872 w 986"/>
                <a:gd name="T81" fmla="*/ 765 h 973"/>
                <a:gd name="T82" fmla="*/ 801 w 986"/>
                <a:gd name="T83" fmla="*/ 612 h 973"/>
                <a:gd name="T84" fmla="*/ 771 w 986"/>
                <a:gd name="T85" fmla="*/ 626 h 973"/>
                <a:gd name="T86" fmla="*/ 744 w 986"/>
                <a:gd name="T87" fmla="*/ 641 h 973"/>
                <a:gd name="T88" fmla="*/ 713 w 986"/>
                <a:gd name="T89" fmla="*/ 660 h 973"/>
                <a:gd name="T90" fmla="*/ 680 w 986"/>
                <a:gd name="T91" fmla="*/ 681 h 973"/>
                <a:gd name="T92" fmla="*/ 655 w 986"/>
                <a:gd name="T93" fmla="*/ 700 h 973"/>
                <a:gd name="T94" fmla="*/ 629 w 986"/>
                <a:gd name="T95" fmla="*/ 721 h 973"/>
                <a:gd name="T96" fmla="*/ 604 w 986"/>
                <a:gd name="T97" fmla="*/ 741 h 973"/>
                <a:gd name="T98" fmla="*/ 582 w 986"/>
                <a:gd name="T99" fmla="*/ 762 h 973"/>
                <a:gd name="T100" fmla="*/ 562 w 986"/>
                <a:gd name="T101" fmla="*/ 785 h 973"/>
                <a:gd name="T102" fmla="*/ 539 w 986"/>
                <a:gd name="T103" fmla="*/ 809 h 973"/>
                <a:gd name="T104" fmla="*/ 520 w 986"/>
                <a:gd name="T105" fmla="*/ 833 h 973"/>
                <a:gd name="T106" fmla="*/ 501 w 986"/>
                <a:gd name="T107" fmla="*/ 857 h 973"/>
                <a:gd name="T108" fmla="*/ 485 w 986"/>
                <a:gd name="T109" fmla="*/ 878 h 973"/>
                <a:gd name="T110" fmla="*/ 467 w 986"/>
                <a:gd name="T111" fmla="*/ 907 h 973"/>
                <a:gd name="T112" fmla="*/ 451 w 986"/>
                <a:gd name="T113" fmla="*/ 933 h 973"/>
                <a:gd name="T114" fmla="*/ 442 w 986"/>
                <a:gd name="T115" fmla="*/ 953 h 973"/>
                <a:gd name="T116" fmla="*/ 430 w 986"/>
                <a:gd name="T117" fmla="*/ 973 h 973"/>
                <a:gd name="T118" fmla="*/ 0 w 986"/>
                <a:gd name="T119" fmla="*/ 771 h 9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6"/>
                <a:gd name="T181" fmla="*/ 0 h 973"/>
                <a:gd name="T182" fmla="*/ 986 w 986"/>
                <a:gd name="T183" fmla="*/ 973 h 97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6" h="973">
                  <a:moveTo>
                    <a:pt x="0" y="771"/>
                  </a:moveTo>
                  <a:lnTo>
                    <a:pt x="10" y="751"/>
                  </a:lnTo>
                  <a:lnTo>
                    <a:pt x="19" y="735"/>
                  </a:lnTo>
                  <a:lnTo>
                    <a:pt x="28" y="717"/>
                  </a:lnTo>
                  <a:lnTo>
                    <a:pt x="37" y="701"/>
                  </a:lnTo>
                  <a:lnTo>
                    <a:pt x="47" y="683"/>
                  </a:lnTo>
                  <a:lnTo>
                    <a:pt x="59" y="666"/>
                  </a:lnTo>
                  <a:lnTo>
                    <a:pt x="69" y="649"/>
                  </a:lnTo>
                  <a:lnTo>
                    <a:pt x="79" y="632"/>
                  </a:lnTo>
                  <a:lnTo>
                    <a:pt x="93" y="612"/>
                  </a:lnTo>
                  <a:lnTo>
                    <a:pt x="108" y="592"/>
                  </a:lnTo>
                  <a:lnTo>
                    <a:pt x="119" y="575"/>
                  </a:lnTo>
                  <a:lnTo>
                    <a:pt x="133" y="559"/>
                  </a:lnTo>
                  <a:lnTo>
                    <a:pt x="147" y="540"/>
                  </a:lnTo>
                  <a:lnTo>
                    <a:pt x="163" y="520"/>
                  </a:lnTo>
                  <a:lnTo>
                    <a:pt x="178" y="503"/>
                  </a:lnTo>
                  <a:lnTo>
                    <a:pt x="194" y="484"/>
                  </a:lnTo>
                  <a:lnTo>
                    <a:pt x="210" y="469"/>
                  </a:lnTo>
                  <a:lnTo>
                    <a:pt x="229" y="447"/>
                  </a:lnTo>
                  <a:lnTo>
                    <a:pt x="245" y="430"/>
                  </a:lnTo>
                  <a:lnTo>
                    <a:pt x="262" y="415"/>
                  </a:lnTo>
                  <a:lnTo>
                    <a:pt x="281" y="397"/>
                  </a:lnTo>
                  <a:lnTo>
                    <a:pt x="295" y="385"/>
                  </a:lnTo>
                  <a:lnTo>
                    <a:pt x="312" y="369"/>
                  </a:lnTo>
                  <a:lnTo>
                    <a:pt x="330" y="354"/>
                  </a:lnTo>
                  <a:lnTo>
                    <a:pt x="352" y="338"/>
                  </a:lnTo>
                  <a:lnTo>
                    <a:pt x="369" y="324"/>
                  </a:lnTo>
                  <a:lnTo>
                    <a:pt x="390" y="308"/>
                  </a:lnTo>
                  <a:lnTo>
                    <a:pt x="414" y="292"/>
                  </a:lnTo>
                  <a:lnTo>
                    <a:pt x="435" y="275"/>
                  </a:lnTo>
                  <a:lnTo>
                    <a:pt x="459" y="259"/>
                  </a:lnTo>
                  <a:lnTo>
                    <a:pt x="484" y="244"/>
                  </a:lnTo>
                  <a:lnTo>
                    <a:pt x="509" y="230"/>
                  </a:lnTo>
                  <a:lnTo>
                    <a:pt x="536" y="215"/>
                  </a:lnTo>
                  <a:lnTo>
                    <a:pt x="558" y="205"/>
                  </a:lnTo>
                  <a:lnTo>
                    <a:pt x="580" y="192"/>
                  </a:lnTo>
                  <a:lnTo>
                    <a:pt x="605" y="182"/>
                  </a:lnTo>
                  <a:lnTo>
                    <a:pt x="623" y="175"/>
                  </a:lnTo>
                  <a:lnTo>
                    <a:pt x="547" y="0"/>
                  </a:lnTo>
                  <a:lnTo>
                    <a:pt x="986" y="249"/>
                  </a:lnTo>
                  <a:lnTo>
                    <a:pt x="872" y="765"/>
                  </a:lnTo>
                  <a:lnTo>
                    <a:pt x="801" y="612"/>
                  </a:lnTo>
                  <a:lnTo>
                    <a:pt x="771" y="626"/>
                  </a:lnTo>
                  <a:lnTo>
                    <a:pt x="744" y="641"/>
                  </a:lnTo>
                  <a:lnTo>
                    <a:pt x="713" y="660"/>
                  </a:lnTo>
                  <a:lnTo>
                    <a:pt x="680" y="681"/>
                  </a:lnTo>
                  <a:lnTo>
                    <a:pt x="655" y="700"/>
                  </a:lnTo>
                  <a:lnTo>
                    <a:pt x="629" y="721"/>
                  </a:lnTo>
                  <a:lnTo>
                    <a:pt x="604" y="741"/>
                  </a:lnTo>
                  <a:lnTo>
                    <a:pt x="582" y="762"/>
                  </a:lnTo>
                  <a:lnTo>
                    <a:pt x="562" y="785"/>
                  </a:lnTo>
                  <a:lnTo>
                    <a:pt x="539" y="809"/>
                  </a:lnTo>
                  <a:lnTo>
                    <a:pt x="520" y="833"/>
                  </a:lnTo>
                  <a:lnTo>
                    <a:pt x="501" y="857"/>
                  </a:lnTo>
                  <a:lnTo>
                    <a:pt x="485" y="878"/>
                  </a:lnTo>
                  <a:lnTo>
                    <a:pt x="467" y="907"/>
                  </a:lnTo>
                  <a:lnTo>
                    <a:pt x="451" y="933"/>
                  </a:lnTo>
                  <a:lnTo>
                    <a:pt x="442" y="953"/>
                  </a:lnTo>
                  <a:lnTo>
                    <a:pt x="430" y="973"/>
                  </a:lnTo>
                  <a:lnTo>
                    <a:pt x="0" y="771"/>
                  </a:lnTo>
                  <a:close/>
                </a:path>
              </a:pathLst>
            </a:custGeom>
            <a:solidFill>
              <a:srgbClr val="00FFFF"/>
            </a:solidFill>
            <a:ln w="15875">
              <a:solidFill>
                <a:srgbClr val="000000"/>
              </a:solidFill>
              <a:round/>
              <a:headEnd/>
              <a:tailEnd/>
            </a:ln>
          </p:spPr>
          <p:txBody>
            <a:bodyPr/>
            <a:lstStyle/>
            <a:p>
              <a:endParaRPr lang="en-US"/>
            </a:p>
          </p:txBody>
        </p:sp>
      </p:grpSp>
      <p:grpSp>
        <p:nvGrpSpPr>
          <p:cNvPr id="3" name="Group 6"/>
          <p:cNvGrpSpPr>
            <a:grpSpLocks/>
          </p:cNvGrpSpPr>
          <p:nvPr/>
        </p:nvGrpSpPr>
        <p:grpSpPr bwMode="auto">
          <a:xfrm>
            <a:off x="609600" y="2724150"/>
            <a:ext cx="2921000" cy="1719263"/>
            <a:chOff x="384" y="2052"/>
            <a:chExt cx="1840" cy="1083"/>
          </a:xfrm>
        </p:grpSpPr>
        <p:sp>
          <p:nvSpPr>
            <p:cNvPr id="949255" name="Rectangle 7"/>
            <p:cNvSpPr>
              <a:spLocks noChangeArrowheads="1"/>
            </p:cNvSpPr>
            <p:nvPr/>
          </p:nvSpPr>
          <p:spPr bwMode="auto">
            <a:xfrm>
              <a:off x="384" y="2455"/>
              <a:ext cx="1049" cy="330"/>
            </a:xfrm>
            <a:prstGeom prst="rect">
              <a:avLst/>
            </a:prstGeom>
            <a:noFill/>
            <a:ln w="9525">
              <a:noFill/>
              <a:miter lim="800000"/>
              <a:headEnd/>
              <a:tailEnd/>
            </a:ln>
            <a:effectLst/>
          </p:spPr>
          <p:txBody>
            <a:bodyPr wrap="none" lIns="92075" tIns="46038" rIns="92075" bIns="46038">
              <a:spAutoFit/>
            </a:bodyPr>
            <a:lstStyle/>
            <a:p>
              <a:pPr eaLnBrk="0" hangingPunct="0"/>
              <a:r>
                <a:rPr lang="en-US" sz="2800" i="1">
                  <a:effectLst>
                    <a:outerShdw blurRad="38100" dist="38100" dir="2700000" algn="tl">
                      <a:srgbClr val="C0C0C0"/>
                    </a:outerShdw>
                  </a:effectLst>
                </a:rPr>
                <a:t>Evaluate</a:t>
              </a:r>
            </a:p>
          </p:txBody>
        </p:sp>
        <p:sp>
          <p:nvSpPr>
            <p:cNvPr id="45081" name="Freeform 8"/>
            <p:cNvSpPr>
              <a:spLocks/>
            </p:cNvSpPr>
            <p:nvPr/>
          </p:nvSpPr>
          <p:spPr bwMode="auto">
            <a:xfrm>
              <a:off x="1357" y="2052"/>
              <a:ext cx="867" cy="1083"/>
            </a:xfrm>
            <a:custGeom>
              <a:avLst/>
              <a:gdLst>
                <a:gd name="T0" fmla="*/ 867 w 867"/>
                <a:gd name="T1" fmla="*/ 448 h 1083"/>
                <a:gd name="T2" fmla="*/ 647 w 867"/>
                <a:gd name="T3" fmla="*/ 359 h 1083"/>
                <a:gd name="T4" fmla="*/ 638 w 867"/>
                <a:gd name="T5" fmla="*/ 379 h 1083"/>
                <a:gd name="T6" fmla="*/ 633 w 867"/>
                <a:gd name="T7" fmla="*/ 399 h 1083"/>
                <a:gd name="T8" fmla="*/ 626 w 867"/>
                <a:gd name="T9" fmla="*/ 421 h 1083"/>
                <a:gd name="T10" fmla="*/ 621 w 867"/>
                <a:gd name="T11" fmla="*/ 443 h 1083"/>
                <a:gd name="T12" fmla="*/ 615 w 867"/>
                <a:gd name="T13" fmla="*/ 472 h 1083"/>
                <a:gd name="T14" fmla="*/ 611 w 867"/>
                <a:gd name="T15" fmla="*/ 496 h 1083"/>
                <a:gd name="T16" fmla="*/ 607 w 867"/>
                <a:gd name="T17" fmla="*/ 522 h 1083"/>
                <a:gd name="T18" fmla="*/ 605 w 867"/>
                <a:gd name="T19" fmla="*/ 551 h 1083"/>
                <a:gd name="T20" fmla="*/ 602 w 867"/>
                <a:gd name="T21" fmla="*/ 581 h 1083"/>
                <a:gd name="T22" fmla="*/ 602 w 867"/>
                <a:gd name="T23" fmla="*/ 635 h 1083"/>
                <a:gd name="T24" fmla="*/ 603 w 867"/>
                <a:gd name="T25" fmla="*/ 663 h 1083"/>
                <a:gd name="T26" fmla="*/ 605 w 867"/>
                <a:gd name="T27" fmla="*/ 689 h 1083"/>
                <a:gd name="T28" fmla="*/ 609 w 867"/>
                <a:gd name="T29" fmla="*/ 716 h 1083"/>
                <a:gd name="T30" fmla="*/ 614 w 867"/>
                <a:gd name="T31" fmla="*/ 742 h 1083"/>
                <a:gd name="T32" fmla="*/ 619 w 867"/>
                <a:gd name="T33" fmla="*/ 767 h 1083"/>
                <a:gd name="T34" fmla="*/ 625 w 867"/>
                <a:gd name="T35" fmla="*/ 797 h 1083"/>
                <a:gd name="T36" fmla="*/ 634 w 867"/>
                <a:gd name="T37" fmla="*/ 825 h 1083"/>
                <a:gd name="T38" fmla="*/ 219 w 867"/>
                <a:gd name="T39" fmla="*/ 1083 h 1083"/>
                <a:gd name="T40" fmla="*/ 210 w 867"/>
                <a:gd name="T41" fmla="*/ 1057 h 1083"/>
                <a:gd name="T42" fmla="*/ 201 w 867"/>
                <a:gd name="T43" fmla="*/ 1035 h 1083"/>
                <a:gd name="T44" fmla="*/ 194 w 867"/>
                <a:gd name="T45" fmla="*/ 1013 h 1083"/>
                <a:gd name="T46" fmla="*/ 186 w 867"/>
                <a:gd name="T47" fmla="*/ 989 h 1083"/>
                <a:gd name="T48" fmla="*/ 180 w 867"/>
                <a:gd name="T49" fmla="*/ 969 h 1083"/>
                <a:gd name="T50" fmla="*/ 172 w 867"/>
                <a:gd name="T51" fmla="*/ 947 h 1083"/>
                <a:gd name="T52" fmla="*/ 167 w 867"/>
                <a:gd name="T53" fmla="*/ 925 h 1083"/>
                <a:gd name="T54" fmla="*/ 162 w 867"/>
                <a:gd name="T55" fmla="*/ 905 h 1083"/>
                <a:gd name="T56" fmla="*/ 157 w 867"/>
                <a:gd name="T57" fmla="*/ 884 h 1083"/>
                <a:gd name="T58" fmla="*/ 151 w 867"/>
                <a:gd name="T59" fmla="*/ 859 h 1083"/>
                <a:gd name="T60" fmla="*/ 147 w 867"/>
                <a:gd name="T61" fmla="*/ 832 h 1083"/>
                <a:gd name="T62" fmla="*/ 142 w 867"/>
                <a:gd name="T63" fmla="*/ 809 h 1083"/>
                <a:gd name="T64" fmla="*/ 137 w 867"/>
                <a:gd name="T65" fmla="*/ 785 h 1083"/>
                <a:gd name="T66" fmla="*/ 134 w 867"/>
                <a:gd name="T67" fmla="*/ 757 h 1083"/>
                <a:gd name="T68" fmla="*/ 132 w 867"/>
                <a:gd name="T69" fmla="*/ 731 h 1083"/>
                <a:gd name="T70" fmla="*/ 129 w 867"/>
                <a:gd name="T71" fmla="*/ 701 h 1083"/>
                <a:gd name="T72" fmla="*/ 127 w 867"/>
                <a:gd name="T73" fmla="*/ 672 h 1083"/>
                <a:gd name="T74" fmla="*/ 127 w 867"/>
                <a:gd name="T75" fmla="*/ 643 h 1083"/>
                <a:gd name="T76" fmla="*/ 127 w 867"/>
                <a:gd name="T77" fmla="*/ 613 h 1083"/>
                <a:gd name="T78" fmla="*/ 127 w 867"/>
                <a:gd name="T79" fmla="*/ 575 h 1083"/>
                <a:gd name="T80" fmla="*/ 128 w 867"/>
                <a:gd name="T81" fmla="*/ 541 h 1083"/>
                <a:gd name="T82" fmla="*/ 129 w 867"/>
                <a:gd name="T83" fmla="*/ 518 h 1083"/>
                <a:gd name="T84" fmla="*/ 132 w 867"/>
                <a:gd name="T85" fmla="*/ 491 h 1083"/>
                <a:gd name="T86" fmla="*/ 134 w 867"/>
                <a:gd name="T87" fmla="*/ 464 h 1083"/>
                <a:gd name="T88" fmla="*/ 138 w 867"/>
                <a:gd name="T89" fmla="*/ 433 h 1083"/>
                <a:gd name="T90" fmla="*/ 143 w 867"/>
                <a:gd name="T91" fmla="*/ 405 h 1083"/>
                <a:gd name="T92" fmla="*/ 148 w 867"/>
                <a:gd name="T93" fmla="*/ 380 h 1083"/>
                <a:gd name="T94" fmla="*/ 154 w 867"/>
                <a:gd name="T95" fmla="*/ 349 h 1083"/>
                <a:gd name="T96" fmla="*/ 161 w 867"/>
                <a:gd name="T97" fmla="*/ 324 h 1083"/>
                <a:gd name="T98" fmla="*/ 167 w 867"/>
                <a:gd name="T99" fmla="*/ 294 h 1083"/>
                <a:gd name="T100" fmla="*/ 175 w 867"/>
                <a:gd name="T101" fmla="*/ 269 h 1083"/>
                <a:gd name="T102" fmla="*/ 184 w 867"/>
                <a:gd name="T103" fmla="*/ 241 h 1083"/>
                <a:gd name="T104" fmla="*/ 192 w 867"/>
                <a:gd name="T105" fmla="*/ 213 h 1083"/>
                <a:gd name="T106" fmla="*/ 205 w 867"/>
                <a:gd name="T107" fmla="*/ 179 h 1083"/>
                <a:gd name="T108" fmla="*/ 0 w 867"/>
                <a:gd name="T109" fmla="*/ 94 h 1083"/>
                <a:gd name="T110" fmla="*/ 540 w 867"/>
                <a:gd name="T111" fmla="*/ 0 h 1083"/>
                <a:gd name="T112" fmla="*/ 867 w 867"/>
                <a:gd name="T113" fmla="*/ 448 h 108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67"/>
                <a:gd name="T172" fmla="*/ 0 h 1083"/>
                <a:gd name="T173" fmla="*/ 867 w 867"/>
                <a:gd name="T174" fmla="*/ 1083 h 108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67" h="1083">
                  <a:moveTo>
                    <a:pt x="867" y="448"/>
                  </a:moveTo>
                  <a:lnTo>
                    <a:pt x="647" y="359"/>
                  </a:lnTo>
                  <a:lnTo>
                    <a:pt x="638" y="379"/>
                  </a:lnTo>
                  <a:lnTo>
                    <a:pt x="633" y="399"/>
                  </a:lnTo>
                  <a:lnTo>
                    <a:pt x="626" y="421"/>
                  </a:lnTo>
                  <a:lnTo>
                    <a:pt x="621" y="443"/>
                  </a:lnTo>
                  <a:lnTo>
                    <a:pt x="615" y="472"/>
                  </a:lnTo>
                  <a:lnTo>
                    <a:pt x="611" y="496"/>
                  </a:lnTo>
                  <a:lnTo>
                    <a:pt x="607" y="522"/>
                  </a:lnTo>
                  <a:lnTo>
                    <a:pt x="605" y="551"/>
                  </a:lnTo>
                  <a:lnTo>
                    <a:pt x="602" y="581"/>
                  </a:lnTo>
                  <a:lnTo>
                    <a:pt x="602" y="635"/>
                  </a:lnTo>
                  <a:lnTo>
                    <a:pt x="603" y="663"/>
                  </a:lnTo>
                  <a:lnTo>
                    <a:pt x="605" y="689"/>
                  </a:lnTo>
                  <a:lnTo>
                    <a:pt x="609" y="716"/>
                  </a:lnTo>
                  <a:lnTo>
                    <a:pt x="614" y="742"/>
                  </a:lnTo>
                  <a:lnTo>
                    <a:pt x="619" y="767"/>
                  </a:lnTo>
                  <a:lnTo>
                    <a:pt x="625" y="797"/>
                  </a:lnTo>
                  <a:lnTo>
                    <a:pt x="634" y="825"/>
                  </a:lnTo>
                  <a:lnTo>
                    <a:pt x="219" y="1083"/>
                  </a:lnTo>
                  <a:lnTo>
                    <a:pt x="210" y="1057"/>
                  </a:lnTo>
                  <a:lnTo>
                    <a:pt x="201" y="1035"/>
                  </a:lnTo>
                  <a:lnTo>
                    <a:pt x="194" y="1013"/>
                  </a:lnTo>
                  <a:lnTo>
                    <a:pt x="186" y="989"/>
                  </a:lnTo>
                  <a:lnTo>
                    <a:pt x="180" y="969"/>
                  </a:lnTo>
                  <a:lnTo>
                    <a:pt x="172" y="947"/>
                  </a:lnTo>
                  <a:lnTo>
                    <a:pt x="167" y="925"/>
                  </a:lnTo>
                  <a:lnTo>
                    <a:pt x="162" y="905"/>
                  </a:lnTo>
                  <a:lnTo>
                    <a:pt x="157" y="884"/>
                  </a:lnTo>
                  <a:lnTo>
                    <a:pt x="151" y="859"/>
                  </a:lnTo>
                  <a:lnTo>
                    <a:pt x="147" y="832"/>
                  </a:lnTo>
                  <a:lnTo>
                    <a:pt x="142" y="809"/>
                  </a:lnTo>
                  <a:lnTo>
                    <a:pt x="137" y="785"/>
                  </a:lnTo>
                  <a:lnTo>
                    <a:pt x="134" y="757"/>
                  </a:lnTo>
                  <a:lnTo>
                    <a:pt x="132" y="731"/>
                  </a:lnTo>
                  <a:lnTo>
                    <a:pt x="129" y="701"/>
                  </a:lnTo>
                  <a:lnTo>
                    <a:pt x="127" y="672"/>
                  </a:lnTo>
                  <a:lnTo>
                    <a:pt x="127" y="643"/>
                  </a:lnTo>
                  <a:lnTo>
                    <a:pt x="127" y="613"/>
                  </a:lnTo>
                  <a:lnTo>
                    <a:pt x="127" y="575"/>
                  </a:lnTo>
                  <a:lnTo>
                    <a:pt x="128" y="541"/>
                  </a:lnTo>
                  <a:lnTo>
                    <a:pt x="129" y="518"/>
                  </a:lnTo>
                  <a:lnTo>
                    <a:pt x="132" y="491"/>
                  </a:lnTo>
                  <a:lnTo>
                    <a:pt x="134" y="464"/>
                  </a:lnTo>
                  <a:lnTo>
                    <a:pt x="138" y="433"/>
                  </a:lnTo>
                  <a:lnTo>
                    <a:pt x="143" y="405"/>
                  </a:lnTo>
                  <a:lnTo>
                    <a:pt x="148" y="380"/>
                  </a:lnTo>
                  <a:lnTo>
                    <a:pt x="154" y="349"/>
                  </a:lnTo>
                  <a:lnTo>
                    <a:pt x="161" y="324"/>
                  </a:lnTo>
                  <a:lnTo>
                    <a:pt x="167" y="294"/>
                  </a:lnTo>
                  <a:lnTo>
                    <a:pt x="175" y="269"/>
                  </a:lnTo>
                  <a:lnTo>
                    <a:pt x="184" y="241"/>
                  </a:lnTo>
                  <a:lnTo>
                    <a:pt x="192" y="213"/>
                  </a:lnTo>
                  <a:lnTo>
                    <a:pt x="205" y="179"/>
                  </a:lnTo>
                  <a:lnTo>
                    <a:pt x="0" y="94"/>
                  </a:lnTo>
                  <a:lnTo>
                    <a:pt x="540" y="0"/>
                  </a:lnTo>
                  <a:lnTo>
                    <a:pt x="867" y="448"/>
                  </a:lnTo>
                  <a:close/>
                </a:path>
              </a:pathLst>
            </a:custGeom>
            <a:solidFill>
              <a:srgbClr val="008000"/>
            </a:solidFill>
            <a:ln w="15875">
              <a:solidFill>
                <a:srgbClr val="000000"/>
              </a:solidFill>
              <a:round/>
              <a:headEnd/>
              <a:tailEnd/>
            </a:ln>
          </p:spPr>
          <p:txBody>
            <a:bodyPr/>
            <a:lstStyle/>
            <a:p>
              <a:endParaRPr lang="en-US"/>
            </a:p>
          </p:txBody>
        </p:sp>
      </p:grpSp>
      <p:grpSp>
        <p:nvGrpSpPr>
          <p:cNvPr id="4" name="Group 9"/>
          <p:cNvGrpSpPr>
            <a:grpSpLocks/>
          </p:cNvGrpSpPr>
          <p:nvPr/>
        </p:nvGrpSpPr>
        <p:grpSpPr bwMode="auto">
          <a:xfrm>
            <a:off x="1295400" y="3967163"/>
            <a:ext cx="2486025" cy="1473200"/>
            <a:chOff x="816" y="2835"/>
            <a:chExt cx="1566" cy="928"/>
          </a:xfrm>
        </p:grpSpPr>
        <p:sp>
          <p:nvSpPr>
            <p:cNvPr id="949258" name="Rectangle 10"/>
            <p:cNvSpPr>
              <a:spLocks noChangeArrowheads="1"/>
            </p:cNvSpPr>
            <p:nvPr/>
          </p:nvSpPr>
          <p:spPr bwMode="auto">
            <a:xfrm>
              <a:off x="816" y="3415"/>
              <a:ext cx="999" cy="330"/>
            </a:xfrm>
            <a:prstGeom prst="rect">
              <a:avLst/>
            </a:prstGeom>
            <a:noFill/>
            <a:ln w="9525">
              <a:noFill/>
              <a:miter lim="800000"/>
              <a:headEnd/>
              <a:tailEnd/>
            </a:ln>
            <a:effectLst/>
          </p:spPr>
          <p:txBody>
            <a:bodyPr wrap="none" lIns="92075" tIns="46038" rIns="92075" bIns="46038">
              <a:spAutoFit/>
            </a:bodyPr>
            <a:lstStyle/>
            <a:p>
              <a:pPr eaLnBrk="0" hangingPunct="0"/>
              <a:r>
                <a:rPr lang="en-US" sz="2800" i="1">
                  <a:effectLst>
                    <a:outerShdw blurRad="38100" dist="38100" dir="2700000" algn="tl">
                      <a:srgbClr val="C0C0C0"/>
                    </a:outerShdw>
                  </a:effectLst>
                </a:rPr>
                <a:t>Educate</a:t>
              </a:r>
            </a:p>
          </p:txBody>
        </p:sp>
        <p:sp>
          <p:nvSpPr>
            <p:cNvPr id="45079" name="Freeform 11"/>
            <p:cNvSpPr>
              <a:spLocks/>
            </p:cNvSpPr>
            <p:nvPr/>
          </p:nvSpPr>
          <p:spPr bwMode="auto">
            <a:xfrm>
              <a:off x="1396" y="2835"/>
              <a:ext cx="986" cy="928"/>
            </a:xfrm>
            <a:custGeom>
              <a:avLst/>
              <a:gdLst>
                <a:gd name="T0" fmla="*/ 783 w 986"/>
                <a:gd name="T1" fmla="*/ 928 h 928"/>
                <a:gd name="T2" fmla="*/ 762 w 986"/>
                <a:gd name="T3" fmla="*/ 918 h 928"/>
                <a:gd name="T4" fmla="*/ 746 w 986"/>
                <a:gd name="T5" fmla="*/ 909 h 928"/>
                <a:gd name="T6" fmla="*/ 728 w 986"/>
                <a:gd name="T7" fmla="*/ 901 h 928"/>
                <a:gd name="T8" fmla="*/ 712 w 986"/>
                <a:gd name="T9" fmla="*/ 892 h 928"/>
                <a:gd name="T10" fmla="*/ 694 w 986"/>
                <a:gd name="T11" fmla="*/ 882 h 928"/>
                <a:gd name="T12" fmla="*/ 676 w 986"/>
                <a:gd name="T13" fmla="*/ 872 h 928"/>
                <a:gd name="T14" fmla="*/ 660 w 986"/>
                <a:gd name="T15" fmla="*/ 860 h 928"/>
                <a:gd name="T16" fmla="*/ 642 w 986"/>
                <a:gd name="T17" fmla="*/ 850 h 928"/>
                <a:gd name="T18" fmla="*/ 623 w 986"/>
                <a:gd name="T19" fmla="*/ 837 h 928"/>
                <a:gd name="T20" fmla="*/ 601 w 986"/>
                <a:gd name="T21" fmla="*/ 823 h 928"/>
                <a:gd name="T22" fmla="*/ 585 w 986"/>
                <a:gd name="T23" fmla="*/ 810 h 928"/>
                <a:gd name="T24" fmla="*/ 568 w 986"/>
                <a:gd name="T25" fmla="*/ 796 h 928"/>
                <a:gd name="T26" fmla="*/ 549 w 986"/>
                <a:gd name="T27" fmla="*/ 783 h 928"/>
                <a:gd name="T28" fmla="*/ 529 w 986"/>
                <a:gd name="T29" fmla="*/ 768 h 928"/>
                <a:gd name="T30" fmla="*/ 511 w 986"/>
                <a:gd name="T31" fmla="*/ 753 h 928"/>
                <a:gd name="T32" fmla="*/ 492 w 986"/>
                <a:gd name="T33" fmla="*/ 736 h 928"/>
                <a:gd name="T34" fmla="*/ 477 w 986"/>
                <a:gd name="T35" fmla="*/ 722 h 928"/>
                <a:gd name="T36" fmla="*/ 455 w 986"/>
                <a:gd name="T37" fmla="*/ 702 h 928"/>
                <a:gd name="T38" fmla="*/ 438 w 986"/>
                <a:gd name="T39" fmla="*/ 686 h 928"/>
                <a:gd name="T40" fmla="*/ 422 w 986"/>
                <a:gd name="T41" fmla="*/ 670 h 928"/>
                <a:gd name="T42" fmla="*/ 405 w 986"/>
                <a:gd name="T43" fmla="*/ 651 h 928"/>
                <a:gd name="T44" fmla="*/ 392 w 986"/>
                <a:gd name="T45" fmla="*/ 637 h 928"/>
                <a:gd name="T46" fmla="*/ 377 w 986"/>
                <a:gd name="T47" fmla="*/ 619 h 928"/>
                <a:gd name="T48" fmla="*/ 362 w 986"/>
                <a:gd name="T49" fmla="*/ 602 h 928"/>
                <a:gd name="T50" fmla="*/ 345 w 986"/>
                <a:gd name="T51" fmla="*/ 580 h 928"/>
                <a:gd name="T52" fmla="*/ 330 w 986"/>
                <a:gd name="T53" fmla="*/ 563 h 928"/>
                <a:gd name="T54" fmla="*/ 315 w 986"/>
                <a:gd name="T55" fmla="*/ 543 h 928"/>
                <a:gd name="T56" fmla="*/ 297 w 986"/>
                <a:gd name="T57" fmla="*/ 519 h 928"/>
                <a:gd name="T58" fmla="*/ 282 w 986"/>
                <a:gd name="T59" fmla="*/ 498 h 928"/>
                <a:gd name="T60" fmla="*/ 265 w 986"/>
                <a:gd name="T61" fmla="*/ 474 h 928"/>
                <a:gd name="T62" fmla="*/ 250 w 986"/>
                <a:gd name="T63" fmla="*/ 450 h 928"/>
                <a:gd name="T64" fmla="*/ 236 w 986"/>
                <a:gd name="T65" fmla="*/ 425 h 928"/>
                <a:gd name="T66" fmla="*/ 221 w 986"/>
                <a:gd name="T67" fmla="*/ 398 h 928"/>
                <a:gd name="T68" fmla="*/ 211 w 986"/>
                <a:gd name="T69" fmla="*/ 376 h 928"/>
                <a:gd name="T70" fmla="*/ 198 w 986"/>
                <a:gd name="T71" fmla="*/ 354 h 928"/>
                <a:gd name="T72" fmla="*/ 188 w 986"/>
                <a:gd name="T73" fmla="*/ 331 h 928"/>
                <a:gd name="T74" fmla="*/ 0 w 986"/>
                <a:gd name="T75" fmla="*/ 419 h 928"/>
                <a:gd name="T76" fmla="*/ 310 w 986"/>
                <a:gd name="T77" fmla="*/ 0 h 928"/>
                <a:gd name="T78" fmla="*/ 833 w 986"/>
                <a:gd name="T79" fmla="*/ 46 h 928"/>
                <a:gd name="T80" fmla="*/ 623 w 986"/>
                <a:gd name="T81" fmla="*/ 139 h 928"/>
                <a:gd name="T82" fmla="*/ 636 w 986"/>
                <a:gd name="T83" fmla="*/ 165 h 928"/>
                <a:gd name="T84" fmla="*/ 651 w 986"/>
                <a:gd name="T85" fmla="*/ 193 h 928"/>
                <a:gd name="T86" fmla="*/ 670 w 986"/>
                <a:gd name="T87" fmla="*/ 223 h 928"/>
                <a:gd name="T88" fmla="*/ 691 w 986"/>
                <a:gd name="T89" fmla="*/ 255 h 928"/>
                <a:gd name="T90" fmla="*/ 710 w 986"/>
                <a:gd name="T91" fmla="*/ 280 h 928"/>
                <a:gd name="T92" fmla="*/ 732 w 986"/>
                <a:gd name="T93" fmla="*/ 306 h 928"/>
                <a:gd name="T94" fmla="*/ 752 w 986"/>
                <a:gd name="T95" fmla="*/ 331 h 928"/>
                <a:gd name="T96" fmla="*/ 774 w 986"/>
                <a:gd name="T97" fmla="*/ 352 h 928"/>
                <a:gd name="T98" fmla="*/ 797 w 986"/>
                <a:gd name="T99" fmla="*/ 372 h 928"/>
                <a:gd name="T100" fmla="*/ 821 w 986"/>
                <a:gd name="T101" fmla="*/ 395 h 928"/>
                <a:gd name="T102" fmla="*/ 845 w 986"/>
                <a:gd name="T103" fmla="*/ 413 h 928"/>
                <a:gd name="T104" fmla="*/ 868 w 986"/>
                <a:gd name="T105" fmla="*/ 432 h 928"/>
                <a:gd name="T106" fmla="*/ 890 w 986"/>
                <a:gd name="T107" fmla="*/ 449 h 928"/>
                <a:gd name="T108" fmla="*/ 918 w 986"/>
                <a:gd name="T109" fmla="*/ 466 h 928"/>
                <a:gd name="T110" fmla="*/ 946 w 986"/>
                <a:gd name="T111" fmla="*/ 483 h 928"/>
                <a:gd name="T112" fmla="*/ 967 w 986"/>
                <a:gd name="T113" fmla="*/ 491 h 928"/>
                <a:gd name="T114" fmla="*/ 986 w 986"/>
                <a:gd name="T115" fmla="*/ 501 h 928"/>
                <a:gd name="T116" fmla="*/ 783 w 986"/>
                <a:gd name="T117" fmla="*/ 928 h 92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986"/>
                <a:gd name="T178" fmla="*/ 0 h 928"/>
                <a:gd name="T179" fmla="*/ 986 w 986"/>
                <a:gd name="T180" fmla="*/ 928 h 92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986" h="928">
                  <a:moveTo>
                    <a:pt x="783" y="928"/>
                  </a:moveTo>
                  <a:lnTo>
                    <a:pt x="762" y="918"/>
                  </a:lnTo>
                  <a:lnTo>
                    <a:pt x="746" y="909"/>
                  </a:lnTo>
                  <a:lnTo>
                    <a:pt x="728" y="901"/>
                  </a:lnTo>
                  <a:lnTo>
                    <a:pt x="712" y="892"/>
                  </a:lnTo>
                  <a:lnTo>
                    <a:pt x="694" y="882"/>
                  </a:lnTo>
                  <a:lnTo>
                    <a:pt x="676" y="872"/>
                  </a:lnTo>
                  <a:lnTo>
                    <a:pt x="660" y="860"/>
                  </a:lnTo>
                  <a:lnTo>
                    <a:pt x="642" y="850"/>
                  </a:lnTo>
                  <a:lnTo>
                    <a:pt x="623" y="837"/>
                  </a:lnTo>
                  <a:lnTo>
                    <a:pt x="601" y="823"/>
                  </a:lnTo>
                  <a:lnTo>
                    <a:pt x="585" y="810"/>
                  </a:lnTo>
                  <a:lnTo>
                    <a:pt x="568" y="796"/>
                  </a:lnTo>
                  <a:lnTo>
                    <a:pt x="549" y="783"/>
                  </a:lnTo>
                  <a:lnTo>
                    <a:pt x="529" y="768"/>
                  </a:lnTo>
                  <a:lnTo>
                    <a:pt x="511" y="753"/>
                  </a:lnTo>
                  <a:lnTo>
                    <a:pt x="492" y="736"/>
                  </a:lnTo>
                  <a:lnTo>
                    <a:pt x="477" y="722"/>
                  </a:lnTo>
                  <a:lnTo>
                    <a:pt x="455" y="702"/>
                  </a:lnTo>
                  <a:lnTo>
                    <a:pt x="438" y="686"/>
                  </a:lnTo>
                  <a:lnTo>
                    <a:pt x="422" y="670"/>
                  </a:lnTo>
                  <a:lnTo>
                    <a:pt x="405" y="651"/>
                  </a:lnTo>
                  <a:lnTo>
                    <a:pt x="392" y="637"/>
                  </a:lnTo>
                  <a:lnTo>
                    <a:pt x="377" y="619"/>
                  </a:lnTo>
                  <a:lnTo>
                    <a:pt x="362" y="602"/>
                  </a:lnTo>
                  <a:lnTo>
                    <a:pt x="345" y="580"/>
                  </a:lnTo>
                  <a:lnTo>
                    <a:pt x="330" y="563"/>
                  </a:lnTo>
                  <a:lnTo>
                    <a:pt x="315" y="543"/>
                  </a:lnTo>
                  <a:lnTo>
                    <a:pt x="297" y="519"/>
                  </a:lnTo>
                  <a:lnTo>
                    <a:pt x="282" y="498"/>
                  </a:lnTo>
                  <a:lnTo>
                    <a:pt x="265" y="474"/>
                  </a:lnTo>
                  <a:lnTo>
                    <a:pt x="250" y="450"/>
                  </a:lnTo>
                  <a:lnTo>
                    <a:pt x="236" y="425"/>
                  </a:lnTo>
                  <a:lnTo>
                    <a:pt x="221" y="398"/>
                  </a:lnTo>
                  <a:lnTo>
                    <a:pt x="211" y="376"/>
                  </a:lnTo>
                  <a:lnTo>
                    <a:pt x="198" y="354"/>
                  </a:lnTo>
                  <a:lnTo>
                    <a:pt x="188" y="331"/>
                  </a:lnTo>
                  <a:lnTo>
                    <a:pt x="0" y="419"/>
                  </a:lnTo>
                  <a:lnTo>
                    <a:pt x="310" y="0"/>
                  </a:lnTo>
                  <a:lnTo>
                    <a:pt x="833" y="46"/>
                  </a:lnTo>
                  <a:lnTo>
                    <a:pt x="623" y="139"/>
                  </a:lnTo>
                  <a:lnTo>
                    <a:pt x="636" y="165"/>
                  </a:lnTo>
                  <a:lnTo>
                    <a:pt x="651" y="193"/>
                  </a:lnTo>
                  <a:lnTo>
                    <a:pt x="670" y="223"/>
                  </a:lnTo>
                  <a:lnTo>
                    <a:pt x="691" y="255"/>
                  </a:lnTo>
                  <a:lnTo>
                    <a:pt x="710" y="280"/>
                  </a:lnTo>
                  <a:lnTo>
                    <a:pt x="732" y="306"/>
                  </a:lnTo>
                  <a:lnTo>
                    <a:pt x="752" y="331"/>
                  </a:lnTo>
                  <a:lnTo>
                    <a:pt x="774" y="352"/>
                  </a:lnTo>
                  <a:lnTo>
                    <a:pt x="797" y="372"/>
                  </a:lnTo>
                  <a:lnTo>
                    <a:pt x="821" y="395"/>
                  </a:lnTo>
                  <a:lnTo>
                    <a:pt x="845" y="413"/>
                  </a:lnTo>
                  <a:lnTo>
                    <a:pt x="868" y="432"/>
                  </a:lnTo>
                  <a:lnTo>
                    <a:pt x="890" y="449"/>
                  </a:lnTo>
                  <a:lnTo>
                    <a:pt x="918" y="466"/>
                  </a:lnTo>
                  <a:lnTo>
                    <a:pt x="946" y="483"/>
                  </a:lnTo>
                  <a:lnTo>
                    <a:pt x="967" y="491"/>
                  </a:lnTo>
                  <a:lnTo>
                    <a:pt x="986" y="501"/>
                  </a:lnTo>
                  <a:lnTo>
                    <a:pt x="783" y="928"/>
                  </a:lnTo>
                  <a:close/>
                </a:path>
              </a:pathLst>
            </a:custGeom>
            <a:solidFill>
              <a:srgbClr val="FF00FF"/>
            </a:solidFill>
            <a:ln w="15875">
              <a:solidFill>
                <a:srgbClr val="000000"/>
              </a:solidFill>
              <a:round/>
              <a:headEnd/>
              <a:tailEnd/>
            </a:ln>
          </p:spPr>
          <p:txBody>
            <a:bodyPr/>
            <a:lstStyle/>
            <a:p>
              <a:endParaRPr lang="en-US"/>
            </a:p>
          </p:txBody>
        </p:sp>
      </p:grpSp>
      <p:grpSp>
        <p:nvGrpSpPr>
          <p:cNvPr id="5" name="Group 12"/>
          <p:cNvGrpSpPr>
            <a:grpSpLocks/>
          </p:cNvGrpSpPr>
          <p:nvPr/>
        </p:nvGrpSpPr>
        <p:grpSpPr bwMode="auto">
          <a:xfrm>
            <a:off x="3429000" y="4267200"/>
            <a:ext cx="2132013" cy="1906588"/>
            <a:chOff x="2114" y="3044"/>
            <a:chExt cx="1309" cy="982"/>
          </a:xfrm>
        </p:grpSpPr>
        <p:sp>
          <p:nvSpPr>
            <p:cNvPr id="949261" name="Rectangle 13"/>
            <p:cNvSpPr>
              <a:spLocks noChangeArrowheads="1"/>
            </p:cNvSpPr>
            <p:nvPr/>
          </p:nvSpPr>
          <p:spPr bwMode="auto">
            <a:xfrm>
              <a:off x="2294" y="3756"/>
              <a:ext cx="1129" cy="270"/>
            </a:xfrm>
            <a:prstGeom prst="rect">
              <a:avLst/>
            </a:prstGeom>
            <a:noFill/>
            <a:ln w="9525">
              <a:noFill/>
              <a:miter lim="800000"/>
              <a:headEnd/>
              <a:tailEnd/>
            </a:ln>
            <a:effectLst/>
          </p:spPr>
          <p:txBody>
            <a:bodyPr lIns="92075" tIns="46038" rIns="92075" bIns="46038">
              <a:spAutoFit/>
            </a:bodyPr>
            <a:lstStyle/>
            <a:p>
              <a:pPr eaLnBrk="0" hangingPunct="0"/>
              <a:r>
                <a:rPr lang="en-US" sz="1800" i="1">
                  <a:effectLst>
                    <a:outerShdw blurRad="38100" dist="38100" dir="2700000" algn="tl">
                      <a:srgbClr val="C0C0C0"/>
                    </a:outerShdw>
                  </a:effectLst>
                </a:rPr>
                <a:t> I</a:t>
              </a:r>
              <a:r>
                <a:rPr lang="en-US" sz="2800" i="1">
                  <a:effectLst>
                    <a:outerShdw blurRad="38100" dist="38100" dir="2700000" algn="tl">
                      <a:srgbClr val="C0C0C0"/>
                    </a:outerShdw>
                  </a:effectLst>
                </a:rPr>
                <a:t>nvolve</a:t>
              </a:r>
            </a:p>
          </p:txBody>
        </p:sp>
        <p:sp>
          <p:nvSpPr>
            <p:cNvPr id="45077" name="Freeform 14"/>
            <p:cNvSpPr>
              <a:spLocks/>
            </p:cNvSpPr>
            <p:nvPr/>
          </p:nvSpPr>
          <p:spPr bwMode="auto">
            <a:xfrm>
              <a:off x="2114" y="3044"/>
              <a:ext cx="1071" cy="797"/>
            </a:xfrm>
            <a:custGeom>
              <a:avLst/>
              <a:gdLst>
                <a:gd name="T0" fmla="*/ 429 w 1071"/>
                <a:gd name="T1" fmla="*/ 0 h 848"/>
                <a:gd name="T2" fmla="*/ 340 w 1071"/>
                <a:gd name="T3" fmla="*/ 133 h 848"/>
                <a:gd name="T4" fmla="*/ 360 w 1071"/>
                <a:gd name="T5" fmla="*/ 139 h 848"/>
                <a:gd name="T6" fmla="*/ 379 w 1071"/>
                <a:gd name="T7" fmla="*/ 142 h 848"/>
                <a:gd name="T8" fmla="*/ 401 w 1071"/>
                <a:gd name="T9" fmla="*/ 145 h 848"/>
                <a:gd name="T10" fmla="*/ 425 w 1071"/>
                <a:gd name="T11" fmla="*/ 149 h 848"/>
                <a:gd name="T12" fmla="*/ 453 w 1071"/>
                <a:gd name="T13" fmla="*/ 152 h 848"/>
                <a:gd name="T14" fmla="*/ 478 w 1071"/>
                <a:gd name="T15" fmla="*/ 154 h 848"/>
                <a:gd name="T16" fmla="*/ 504 w 1071"/>
                <a:gd name="T17" fmla="*/ 156 h 848"/>
                <a:gd name="T18" fmla="*/ 533 w 1071"/>
                <a:gd name="T19" fmla="*/ 159 h 848"/>
                <a:gd name="T20" fmla="*/ 563 w 1071"/>
                <a:gd name="T21" fmla="*/ 161 h 848"/>
                <a:gd name="T22" fmla="*/ 618 w 1071"/>
                <a:gd name="T23" fmla="*/ 161 h 848"/>
                <a:gd name="T24" fmla="*/ 647 w 1071"/>
                <a:gd name="T25" fmla="*/ 160 h 848"/>
                <a:gd name="T26" fmla="*/ 672 w 1071"/>
                <a:gd name="T27" fmla="*/ 158 h 848"/>
                <a:gd name="T28" fmla="*/ 699 w 1071"/>
                <a:gd name="T29" fmla="*/ 156 h 848"/>
                <a:gd name="T30" fmla="*/ 727 w 1071"/>
                <a:gd name="T31" fmla="*/ 153 h 848"/>
                <a:gd name="T32" fmla="*/ 751 w 1071"/>
                <a:gd name="T33" fmla="*/ 151 h 848"/>
                <a:gd name="T34" fmla="*/ 781 w 1071"/>
                <a:gd name="T35" fmla="*/ 146 h 848"/>
                <a:gd name="T36" fmla="*/ 809 w 1071"/>
                <a:gd name="T37" fmla="*/ 140 h 848"/>
                <a:gd name="T38" fmla="*/ 1071 w 1071"/>
                <a:gd name="T39" fmla="*/ 390 h 848"/>
                <a:gd name="T40" fmla="*/ 1045 w 1071"/>
                <a:gd name="T41" fmla="*/ 396 h 848"/>
                <a:gd name="T42" fmla="*/ 1021 w 1071"/>
                <a:gd name="T43" fmla="*/ 402 h 848"/>
                <a:gd name="T44" fmla="*/ 1000 w 1071"/>
                <a:gd name="T45" fmla="*/ 407 h 848"/>
                <a:gd name="T46" fmla="*/ 977 w 1071"/>
                <a:gd name="T47" fmla="*/ 410 h 848"/>
                <a:gd name="T48" fmla="*/ 955 w 1071"/>
                <a:gd name="T49" fmla="*/ 415 h 848"/>
                <a:gd name="T50" fmla="*/ 932 w 1071"/>
                <a:gd name="T51" fmla="*/ 419 h 848"/>
                <a:gd name="T52" fmla="*/ 912 w 1071"/>
                <a:gd name="T53" fmla="*/ 421 h 848"/>
                <a:gd name="T54" fmla="*/ 891 w 1071"/>
                <a:gd name="T55" fmla="*/ 425 h 848"/>
                <a:gd name="T56" fmla="*/ 869 w 1071"/>
                <a:gd name="T57" fmla="*/ 429 h 848"/>
                <a:gd name="T58" fmla="*/ 845 w 1071"/>
                <a:gd name="T59" fmla="*/ 433 h 848"/>
                <a:gd name="T60" fmla="*/ 817 w 1071"/>
                <a:gd name="T61" fmla="*/ 434 h 848"/>
                <a:gd name="T62" fmla="*/ 794 w 1071"/>
                <a:gd name="T63" fmla="*/ 437 h 848"/>
                <a:gd name="T64" fmla="*/ 769 w 1071"/>
                <a:gd name="T65" fmla="*/ 441 h 848"/>
                <a:gd name="T66" fmla="*/ 742 w 1071"/>
                <a:gd name="T67" fmla="*/ 443 h 848"/>
                <a:gd name="T68" fmla="*/ 714 w 1071"/>
                <a:gd name="T69" fmla="*/ 445 h 848"/>
                <a:gd name="T70" fmla="*/ 684 w 1071"/>
                <a:gd name="T71" fmla="*/ 445 h 848"/>
                <a:gd name="T72" fmla="*/ 655 w 1071"/>
                <a:gd name="T73" fmla="*/ 448 h 848"/>
                <a:gd name="T74" fmla="*/ 627 w 1071"/>
                <a:gd name="T75" fmla="*/ 448 h 848"/>
                <a:gd name="T76" fmla="*/ 596 w 1071"/>
                <a:gd name="T77" fmla="*/ 448 h 848"/>
                <a:gd name="T78" fmla="*/ 558 w 1071"/>
                <a:gd name="T79" fmla="*/ 448 h 848"/>
                <a:gd name="T80" fmla="*/ 524 w 1071"/>
                <a:gd name="T81" fmla="*/ 446 h 848"/>
                <a:gd name="T82" fmla="*/ 500 w 1071"/>
                <a:gd name="T83" fmla="*/ 445 h 848"/>
                <a:gd name="T84" fmla="*/ 473 w 1071"/>
                <a:gd name="T85" fmla="*/ 445 h 848"/>
                <a:gd name="T86" fmla="*/ 445 w 1071"/>
                <a:gd name="T87" fmla="*/ 443 h 848"/>
                <a:gd name="T88" fmla="*/ 414 w 1071"/>
                <a:gd name="T89" fmla="*/ 440 h 848"/>
                <a:gd name="T90" fmla="*/ 387 w 1071"/>
                <a:gd name="T91" fmla="*/ 435 h 848"/>
                <a:gd name="T92" fmla="*/ 360 w 1071"/>
                <a:gd name="T93" fmla="*/ 434 h 848"/>
                <a:gd name="T94" fmla="*/ 329 w 1071"/>
                <a:gd name="T95" fmla="*/ 430 h 848"/>
                <a:gd name="T96" fmla="*/ 305 w 1071"/>
                <a:gd name="T97" fmla="*/ 426 h 848"/>
                <a:gd name="T98" fmla="*/ 274 w 1071"/>
                <a:gd name="T99" fmla="*/ 421 h 848"/>
                <a:gd name="T100" fmla="*/ 247 w 1071"/>
                <a:gd name="T101" fmla="*/ 418 h 848"/>
                <a:gd name="T102" fmla="*/ 221 w 1071"/>
                <a:gd name="T103" fmla="*/ 413 h 848"/>
                <a:gd name="T104" fmla="*/ 193 w 1071"/>
                <a:gd name="T105" fmla="*/ 407 h 848"/>
                <a:gd name="T106" fmla="*/ 159 w 1071"/>
                <a:gd name="T107" fmla="*/ 399 h 848"/>
                <a:gd name="T108" fmla="*/ 77 w 1071"/>
                <a:gd name="T109" fmla="*/ 517 h 848"/>
                <a:gd name="T110" fmla="*/ 0 w 1071"/>
                <a:gd name="T111" fmla="*/ 186 h 848"/>
                <a:gd name="T112" fmla="*/ 429 w 1071"/>
                <a:gd name="T113" fmla="*/ 0 h 84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71"/>
                <a:gd name="T172" fmla="*/ 0 h 848"/>
                <a:gd name="T173" fmla="*/ 1071 w 1071"/>
                <a:gd name="T174" fmla="*/ 848 h 84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71" h="848">
                  <a:moveTo>
                    <a:pt x="429" y="0"/>
                  </a:moveTo>
                  <a:lnTo>
                    <a:pt x="340" y="219"/>
                  </a:lnTo>
                  <a:lnTo>
                    <a:pt x="360" y="228"/>
                  </a:lnTo>
                  <a:lnTo>
                    <a:pt x="379" y="233"/>
                  </a:lnTo>
                  <a:lnTo>
                    <a:pt x="401" y="239"/>
                  </a:lnTo>
                  <a:lnTo>
                    <a:pt x="425" y="245"/>
                  </a:lnTo>
                  <a:lnTo>
                    <a:pt x="453" y="250"/>
                  </a:lnTo>
                  <a:lnTo>
                    <a:pt x="478" y="254"/>
                  </a:lnTo>
                  <a:lnTo>
                    <a:pt x="504" y="258"/>
                  </a:lnTo>
                  <a:lnTo>
                    <a:pt x="533" y="262"/>
                  </a:lnTo>
                  <a:lnTo>
                    <a:pt x="563" y="264"/>
                  </a:lnTo>
                  <a:lnTo>
                    <a:pt x="618" y="264"/>
                  </a:lnTo>
                  <a:lnTo>
                    <a:pt x="647" y="263"/>
                  </a:lnTo>
                  <a:lnTo>
                    <a:pt x="672" y="260"/>
                  </a:lnTo>
                  <a:lnTo>
                    <a:pt x="699" y="256"/>
                  </a:lnTo>
                  <a:lnTo>
                    <a:pt x="727" y="251"/>
                  </a:lnTo>
                  <a:lnTo>
                    <a:pt x="751" y="248"/>
                  </a:lnTo>
                  <a:lnTo>
                    <a:pt x="781" y="240"/>
                  </a:lnTo>
                  <a:lnTo>
                    <a:pt x="809" y="231"/>
                  </a:lnTo>
                  <a:lnTo>
                    <a:pt x="1071" y="641"/>
                  </a:lnTo>
                  <a:lnTo>
                    <a:pt x="1045" y="651"/>
                  </a:lnTo>
                  <a:lnTo>
                    <a:pt x="1021" y="660"/>
                  </a:lnTo>
                  <a:lnTo>
                    <a:pt x="1000" y="667"/>
                  </a:lnTo>
                  <a:lnTo>
                    <a:pt x="977" y="675"/>
                  </a:lnTo>
                  <a:lnTo>
                    <a:pt x="955" y="681"/>
                  </a:lnTo>
                  <a:lnTo>
                    <a:pt x="932" y="688"/>
                  </a:lnTo>
                  <a:lnTo>
                    <a:pt x="912" y="693"/>
                  </a:lnTo>
                  <a:lnTo>
                    <a:pt x="891" y="698"/>
                  </a:lnTo>
                  <a:lnTo>
                    <a:pt x="869" y="703"/>
                  </a:lnTo>
                  <a:lnTo>
                    <a:pt x="845" y="710"/>
                  </a:lnTo>
                  <a:lnTo>
                    <a:pt x="817" y="714"/>
                  </a:lnTo>
                  <a:lnTo>
                    <a:pt x="794" y="719"/>
                  </a:lnTo>
                  <a:lnTo>
                    <a:pt x="769" y="724"/>
                  </a:lnTo>
                  <a:lnTo>
                    <a:pt x="742" y="727"/>
                  </a:lnTo>
                  <a:lnTo>
                    <a:pt x="714" y="730"/>
                  </a:lnTo>
                  <a:lnTo>
                    <a:pt x="684" y="731"/>
                  </a:lnTo>
                  <a:lnTo>
                    <a:pt x="655" y="734"/>
                  </a:lnTo>
                  <a:lnTo>
                    <a:pt x="627" y="734"/>
                  </a:lnTo>
                  <a:lnTo>
                    <a:pt x="596" y="734"/>
                  </a:lnTo>
                  <a:lnTo>
                    <a:pt x="558" y="734"/>
                  </a:lnTo>
                  <a:lnTo>
                    <a:pt x="524" y="732"/>
                  </a:lnTo>
                  <a:lnTo>
                    <a:pt x="500" y="731"/>
                  </a:lnTo>
                  <a:lnTo>
                    <a:pt x="473" y="730"/>
                  </a:lnTo>
                  <a:lnTo>
                    <a:pt x="445" y="727"/>
                  </a:lnTo>
                  <a:lnTo>
                    <a:pt x="414" y="722"/>
                  </a:lnTo>
                  <a:lnTo>
                    <a:pt x="387" y="717"/>
                  </a:lnTo>
                  <a:lnTo>
                    <a:pt x="360" y="714"/>
                  </a:lnTo>
                  <a:lnTo>
                    <a:pt x="329" y="706"/>
                  </a:lnTo>
                  <a:lnTo>
                    <a:pt x="305" y="700"/>
                  </a:lnTo>
                  <a:lnTo>
                    <a:pt x="274" y="693"/>
                  </a:lnTo>
                  <a:lnTo>
                    <a:pt x="247" y="686"/>
                  </a:lnTo>
                  <a:lnTo>
                    <a:pt x="221" y="678"/>
                  </a:lnTo>
                  <a:lnTo>
                    <a:pt x="193" y="668"/>
                  </a:lnTo>
                  <a:lnTo>
                    <a:pt x="159" y="656"/>
                  </a:lnTo>
                  <a:lnTo>
                    <a:pt x="77" y="848"/>
                  </a:lnTo>
                  <a:lnTo>
                    <a:pt x="0" y="304"/>
                  </a:lnTo>
                  <a:lnTo>
                    <a:pt x="429" y="0"/>
                  </a:lnTo>
                  <a:close/>
                </a:path>
              </a:pathLst>
            </a:custGeom>
            <a:solidFill>
              <a:srgbClr val="FFFF00"/>
            </a:solidFill>
            <a:ln w="15875">
              <a:solidFill>
                <a:srgbClr val="000000"/>
              </a:solidFill>
              <a:round/>
              <a:headEnd/>
              <a:tailEnd/>
            </a:ln>
          </p:spPr>
          <p:txBody>
            <a:bodyPr/>
            <a:lstStyle/>
            <a:p>
              <a:endParaRPr lang="en-US"/>
            </a:p>
          </p:txBody>
        </p:sp>
      </p:grpSp>
      <p:grpSp>
        <p:nvGrpSpPr>
          <p:cNvPr id="6" name="Group 15"/>
          <p:cNvGrpSpPr>
            <a:grpSpLocks/>
          </p:cNvGrpSpPr>
          <p:nvPr/>
        </p:nvGrpSpPr>
        <p:grpSpPr bwMode="auto">
          <a:xfrm>
            <a:off x="4621213" y="4260850"/>
            <a:ext cx="2436812" cy="1460500"/>
            <a:chOff x="2911" y="2994"/>
            <a:chExt cx="1535" cy="920"/>
          </a:xfrm>
        </p:grpSpPr>
        <p:sp>
          <p:nvSpPr>
            <p:cNvPr id="949264" name="Rectangle 16"/>
            <p:cNvSpPr>
              <a:spLocks noChangeArrowheads="1"/>
            </p:cNvSpPr>
            <p:nvPr/>
          </p:nvSpPr>
          <p:spPr bwMode="auto">
            <a:xfrm>
              <a:off x="3662" y="3456"/>
              <a:ext cx="784" cy="330"/>
            </a:xfrm>
            <a:prstGeom prst="rect">
              <a:avLst/>
            </a:prstGeom>
            <a:noFill/>
            <a:ln w="9525">
              <a:noFill/>
              <a:miter lim="800000"/>
              <a:headEnd/>
              <a:tailEnd/>
            </a:ln>
            <a:effectLst/>
          </p:spPr>
          <p:txBody>
            <a:bodyPr wrap="none" lIns="92075" tIns="46038" rIns="92075" bIns="46038">
              <a:spAutoFit/>
            </a:bodyPr>
            <a:lstStyle/>
            <a:p>
              <a:pPr eaLnBrk="0" hangingPunct="0"/>
              <a:r>
                <a:rPr lang="en-US" sz="2800" i="1">
                  <a:effectLst>
                    <a:outerShdw blurRad="38100" dist="38100" dir="2700000" algn="tl">
                      <a:srgbClr val="C0C0C0"/>
                    </a:outerShdw>
                  </a:effectLst>
                </a:rPr>
                <a:t>Orient</a:t>
              </a:r>
            </a:p>
          </p:txBody>
        </p:sp>
        <p:sp>
          <p:nvSpPr>
            <p:cNvPr id="45075" name="Freeform 17"/>
            <p:cNvSpPr>
              <a:spLocks/>
            </p:cNvSpPr>
            <p:nvPr/>
          </p:nvSpPr>
          <p:spPr bwMode="auto">
            <a:xfrm>
              <a:off x="2911" y="2994"/>
              <a:ext cx="929" cy="920"/>
            </a:xfrm>
            <a:custGeom>
              <a:avLst/>
              <a:gdLst>
                <a:gd name="T0" fmla="*/ 929 w 929"/>
                <a:gd name="T1" fmla="*/ 202 h 920"/>
                <a:gd name="T2" fmla="*/ 918 w 929"/>
                <a:gd name="T3" fmla="*/ 222 h 920"/>
                <a:gd name="T4" fmla="*/ 910 w 929"/>
                <a:gd name="T5" fmla="*/ 238 h 920"/>
                <a:gd name="T6" fmla="*/ 900 w 929"/>
                <a:gd name="T7" fmla="*/ 256 h 920"/>
                <a:gd name="T8" fmla="*/ 893 w 929"/>
                <a:gd name="T9" fmla="*/ 272 h 920"/>
                <a:gd name="T10" fmla="*/ 882 w 929"/>
                <a:gd name="T11" fmla="*/ 290 h 920"/>
                <a:gd name="T12" fmla="*/ 871 w 929"/>
                <a:gd name="T13" fmla="*/ 307 h 920"/>
                <a:gd name="T14" fmla="*/ 861 w 929"/>
                <a:gd name="T15" fmla="*/ 324 h 920"/>
                <a:gd name="T16" fmla="*/ 850 w 929"/>
                <a:gd name="T17" fmla="*/ 341 h 920"/>
                <a:gd name="T18" fmla="*/ 836 w 929"/>
                <a:gd name="T19" fmla="*/ 360 h 920"/>
                <a:gd name="T20" fmla="*/ 822 w 929"/>
                <a:gd name="T21" fmla="*/ 380 h 920"/>
                <a:gd name="T22" fmla="*/ 810 w 929"/>
                <a:gd name="T23" fmla="*/ 396 h 920"/>
                <a:gd name="T24" fmla="*/ 796 w 929"/>
                <a:gd name="T25" fmla="*/ 413 h 920"/>
                <a:gd name="T26" fmla="*/ 781 w 929"/>
                <a:gd name="T27" fmla="*/ 433 h 920"/>
                <a:gd name="T28" fmla="*/ 766 w 929"/>
                <a:gd name="T29" fmla="*/ 453 h 920"/>
                <a:gd name="T30" fmla="*/ 751 w 929"/>
                <a:gd name="T31" fmla="*/ 470 h 920"/>
                <a:gd name="T32" fmla="*/ 734 w 929"/>
                <a:gd name="T33" fmla="*/ 489 h 920"/>
                <a:gd name="T34" fmla="*/ 720 w 929"/>
                <a:gd name="T35" fmla="*/ 504 h 920"/>
                <a:gd name="T36" fmla="*/ 700 w 929"/>
                <a:gd name="T37" fmla="*/ 526 h 920"/>
                <a:gd name="T38" fmla="*/ 683 w 929"/>
                <a:gd name="T39" fmla="*/ 543 h 920"/>
                <a:gd name="T40" fmla="*/ 667 w 929"/>
                <a:gd name="T41" fmla="*/ 558 h 920"/>
                <a:gd name="T42" fmla="*/ 648 w 929"/>
                <a:gd name="T43" fmla="*/ 576 h 920"/>
                <a:gd name="T44" fmla="*/ 634 w 929"/>
                <a:gd name="T45" fmla="*/ 588 h 920"/>
                <a:gd name="T46" fmla="*/ 616 w 929"/>
                <a:gd name="T47" fmla="*/ 604 h 920"/>
                <a:gd name="T48" fmla="*/ 598 w 929"/>
                <a:gd name="T49" fmla="*/ 619 h 920"/>
                <a:gd name="T50" fmla="*/ 578 w 929"/>
                <a:gd name="T51" fmla="*/ 635 h 920"/>
                <a:gd name="T52" fmla="*/ 560 w 929"/>
                <a:gd name="T53" fmla="*/ 649 h 920"/>
                <a:gd name="T54" fmla="*/ 540 w 929"/>
                <a:gd name="T55" fmla="*/ 664 h 920"/>
                <a:gd name="T56" fmla="*/ 515 w 929"/>
                <a:gd name="T57" fmla="*/ 681 h 920"/>
                <a:gd name="T58" fmla="*/ 493 w 929"/>
                <a:gd name="T59" fmla="*/ 696 h 920"/>
                <a:gd name="T60" fmla="*/ 470 w 929"/>
                <a:gd name="T61" fmla="*/ 713 h 920"/>
                <a:gd name="T62" fmla="*/ 446 w 929"/>
                <a:gd name="T63" fmla="*/ 729 h 920"/>
                <a:gd name="T64" fmla="*/ 421 w 929"/>
                <a:gd name="T65" fmla="*/ 743 h 920"/>
                <a:gd name="T66" fmla="*/ 549 w 929"/>
                <a:gd name="T67" fmla="*/ 920 h 920"/>
                <a:gd name="T68" fmla="*/ 38 w 929"/>
                <a:gd name="T69" fmla="*/ 693 h 920"/>
                <a:gd name="T70" fmla="*/ 0 w 929"/>
                <a:gd name="T71" fmla="*/ 243 h 920"/>
                <a:gd name="T72" fmla="*/ 106 w 929"/>
                <a:gd name="T73" fmla="*/ 370 h 920"/>
                <a:gd name="T74" fmla="*/ 130 w 929"/>
                <a:gd name="T75" fmla="*/ 359 h 920"/>
                <a:gd name="T76" fmla="*/ 154 w 929"/>
                <a:gd name="T77" fmla="*/ 346 h 920"/>
                <a:gd name="T78" fmla="*/ 186 w 929"/>
                <a:gd name="T79" fmla="*/ 331 h 920"/>
                <a:gd name="T80" fmla="*/ 217 w 929"/>
                <a:gd name="T81" fmla="*/ 314 h 920"/>
                <a:gd name="T82" fmla="*/ 248 w 929"/>
                <a:gd name="T83" fmla="*/ 292 h 920"/>
                <a:gd name="T84" fmla="*/ 275 w 929"/>
                <a:gd name="T85" fmla="*/ 273 h 920"/>
                <a:gd name="T86" fmla="*/ 300 w 929"/>
                <a:gd name="T87" fmla="*/ 252 h 920"/>
                <a:gd name="T88" fmla="*/ 326 w 929"/>
                <a:gd name="T89" fmla="*/ 231 h 920"/>
                <a:gd name="T90" fmla="*/ 346 w 929"/>
                <a:gd name="T91" fmla="*/ 211 h 920"/>
                <a:gd name="T92" fmla="*/ 367 w 929"/>
                <a:gd name="T93" fmla="*/ 188 h 920"/>
                <a:gd name="T94" fmla="*/ 390 w 929"/>
                <a:gd name="T95" fmla="*/ 163 h 920"/>
                <a:gd name="T96" fmla="*/ 409 w 929"/>
                <a:gd name="T97" fmla="*/ 140 h 920"/>
                <a:gd name="T98" fmla="*/ 428 w 929"/>
                <a:gd name="T99" fmla="*/ 116 h 920"/>
                <a:gd name="T100" fmla="*/ 445 w 929"/>
                <a:gd name="T101" fmla="*/ 95 h 920"/>
                <a:gd name="T102" fmla="*/ 463 w 929"/>
                <a:gd name="T103" fmla="*/ 66 h 920"/>
                <a:gd name="T104" fmla="*/ 479 w 929"/>
                <a:gd name="T105" fmla="*/ 40 h 920"/>
                <a:gd name="T106" fmla="*/ 488 w 929"/>
                <a:gd name="T107" fmla="*/ 20 h 920"/>
                <a:gd name="T108" fmla="*/ 497 w 929"/>
                <a:gd name="T109" fmla="*/ 0 h 920"/>
                <a:gd name="T110" fmla="*/ 929 w 929"/>
                <a:gd name="T111" fmla="*/ 202 h 92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29"/>
                <a:gd name="T169" fmla="*/ 0 h 920"/>
                <a:gd name="T170" fmla="*/ 929 w 929"/>
                <a:gd name="T171" fmla="*/ 920 h 92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29" h="920">
                  <a:moveTo>
                    <a:pt x="929" y="202"/>
                  </a:moveTo>
                  <a:lnTo>
                    <a:pt x="918" y="222"/>
                  </a:lnTo>
                  <a:lnTo>
                    <a:pt x="910" y="238"/>
                  </a:lnTo>
                  <a:lnTo>
                    <a:pt x="900" y="256"/>
                  </a:lnTo>
                  <a:lnTo>
                    <a:pt x="893" y="272"/>
                  </a:lnTo>
                  <a:lnTo>
                    <a:pt x="882" y="290"/>
                  </a:lnTo>
                  <a:lnTo>
                    <a:pt x="871" y="307"/>
                  </a:lnTo>
                  <a:lnTo>
                    <a:pt x="861" y="324"/>
                  </a:lnTo>
                  <a:lnTo>
                    <a:pt x="850" y="341"/>
                  </a:lnTo>
                  <a:lnTo>
                    <a:pt x="836" y="360"/>
                  </a:lnTo>
                  <a:lnTo>
                    <a:pt x="822" y="380"/>
                  </a:lnTo>
                  <a:lnTo>
                    <a:pt x="810" y="396"/>
                  </a:lnTo>
                  <a:lnTo>
                    <a:pt x="796" y="413"/>
                  </a:lnTo>
                  <a:lnTo>
                    <a:pt x="781" y="433"/>
                  </a:lnTo>
                  <a:lnTo>
                    <a:pt x="766" y="453"/>
                  </a:lnTo>
                  <a:lnTo>
                    <a:pt x="751" y="470"/>
                  </a:lnTo>
                  <a:lnTo>
                    <a:pt x="734" y="489"/>
                  </a:lnTo>
                  <a:lnTo>
                    <a:pt x="720" y="504"/>
                  </a:lnTo>
                  <a:lnTo>
                    <a:pt x="700" y="526"/>
                  </a:lnTo>
                  <a:lnTo>
                    <a:pt x="683" y="543"/>
                  </a:lnTo>
                  <a:lnTo>
                    <a:pt x="667" y="558"/>
                  </a:lnTo>
                  <a:lnTo>
                    <a:pt x="648" y="576"/>
                  </a:lnTo>
                  <a:lnTo>
                    <a:pt x="634" y="588"/>
                  </a:lnTo>
                  <a:lnTo>
                    <a:pt x="616" y="604"/>
                  </a:lnTo>
                  <a:lnTo>
                    <a:pt x="598" y="619"/>
                  </a:lnTo>
                  <a:lnTo>
                    <a:pt x="578" y="635"/>
                  </a:lnTo>
                  <a:lnTo>
                    <a:pt x="560" y="649"/>
                  </a:lnTo>
                  <a:lnTo>
                    <a:pt x="540" y="664"/>
                  </a:lnTo>
                  <a:lnTo>
                    <a:pt x="515" y="681"/>
                  </a:lnTo>
                  <a:lnTo>
                    <a:pt x="493" y="696"/>
                  </a:lnTo>
                  <a:lnTo>
                    <a:pt x="470" y="713"/>
                  </a:lnTo>
                  <a:lnTo>
                    <a:pt x="446" y="729"/>
                  </a:lnTo>
                  <a:lnTo>
                    <a:pt x="421" y="743"/>
                  </a:lnTo>
                  <a:lnTo>
                    <a:pt x="549" y="920"/>
                  </a:lnTo>
                  <a:lnTo>
                    <a:pt x="38" y="693"/>
                  </a:lnTo>
                  <a:lnTo>
                    <a:pt x="0" y="243"/>
                  </a:lnTo>
                  <a:lnTo>
                    <a:pt x="106" y="370"/>
                  </a:lnTo>
                  <a:lnTo>
                    <a:pt x="130" y="359"/>
                  </a:lnTo>
                  <a:lnTo>
                    <a:pt x="154" y="346"/>
                  </a:lnTo>
                  <a:lnTo>
                    <a:pt x="186" y="331"/>
                  </a:lnTo>
                  <a:lnTo>
                    <a:pt x="217" y="314"/>
                  </a:lnTo>
                  <a:lnTo>
                    <a:pt x="248" y="292"/>
                  </a:lnTo>
                  <a:lnTo>
                    <a:pt x="275" y="273"/>
                  </a:lnTo>
                  <a:lnTo>
                    <a:pt x="300" y="252"/>
                  </a:lnTo>
                  <a:lnTo>
                    <a:pt x="326" y="231"/>
                  </a:lnTo>
                  <a:lnTo>
                    <a:pt x="346" y="211"/>
                  </a:lnTo>
                  <a:lnTo>
                    <a:pt x="367" y="188"/>
                  </a:lnTo>
                  <a:lnTo>
                    <a:pt x="390" y="163"/>
                  </a:lnTo>
                  <a:lnTo>
                    <a:pt x="409" y="140"/>
                  </a:lnTo>
                  <a:lnTo>
                    <a:pt x="428" y="116"/>
                  </a:lnTo>
                  <a:lnTo>
                    <a:pt x="445" y="95"/>
                  </a:lnTo>
                  <a:lnTo>
                    <a:pt x="463" y="66"/>
                  </a:lnTo>
                  <a:lnTo>
                    <a:pt x="479" y="40"/>
                  </a:lnTo>
                  <a:lnTo>
                    <a:pt x="488" y="20"/>
                  </a:lnTo>
                  <a:lnTo>
                    <a:pt x="497" y="0"/>
                  </a:lnTo>
                  <a:lnTo>
                    <a:pt x="929" y="202"/>
                  </a:lnTo>
                  <a:close/>
                </a:path>
              </a:pathLst>
            </a:custGeom>
            <a:solidFill>
              <a:srgbClr val="008080"/>
            </a:solidFill>
            <a:ln w="15875">
              <a:solidFill>
                <a:srgbClr val="000000"/>
              </a:solidFill>
              <a:round/>
              <a:headEnd/>
              <a:tailEnd/>
            </a:ln>
          </p:spPr>
          <p:txBody>
            <a:bodyPr/>
            <a:lstStyle/>
            <a:p>
              <a:endParaRPr lang="en-US"/>
            </a:p>
          </p:txBody>
        </p:sp>
      </p:grpSp>
      <p:grpSp>
        <p:nvGrpSpPr>
          <p:cNvPr id="7" name="Group 18"/>
          <p:cNvGrpSpPr>
            <a:grpSpLocks/>
          </p:cNvGrpSpPr>
          <p:nvPr/>
        </p:nvGrpSpPr>
        <p:grpSpPr bwMode="auto">
          <a:xfrm>
            <a:off x="5113338" y="2954338"/>
            <a:ext cx="2713037" cy="1700212"/>
            <a:chOff x="3221" y="2171"/>
            <a:chExt cx="1709" cy="1071"/>
          </a:xfrm>
        </p:grpSpPr>
        <p:sp>
          <p:nvSpPr>
            <p:cNvPr id="949267" name="Rectangle 19"/>
            <p:cNvSpPr>
              <a:spLocks noChangeArrowheads="1"/>
            </p:cNvSpPr>
            <p:nvPr/>
          </p:nvSpPr>
          <p:spPr bwMode="auto">
            <a:xfrm>
              <a:off x="4032" y="2544"/>
              <a:ext cx="898" cy="330"/>
            </a:xfrm>
            <a:prstGeom prst="rect">
              <a:avLst/>
            </a:prstGeom>
            <a:noFill/>
            <a:ln w="9525">
              <a:noFill/>
              <a:miter lim="800000"/>
              <a:headEnd/>
              <a:tailEnd/>
            </a:ln>
            <a:effectLst/>
          </p:spPr>
          <p:txBody>
            <a:bodyPr wrap="none" lIns="92075" tIns="46038" rIns="92075" bIns="46038">
              <a:spAutoFit/>
            </a:bodyPr>
            <a:lstStyle/>
            <a:p>
              <a:pPr eaLnBrk="0" hangingPunct="0"/>
              <a:r>
                <a:rPr lang="en-US" sz="2800" i="1">
                  <a:effectLst>
                    <a:outerShdw blurRad="38100" dist="38100" dir="2700000" algn="tl">
                      <a:srgbClr val="C0C0C0"/>
                    </a:outerShdw>
                  </a:effectLst>
                </a:rPr>
                <a:t>Recruit</a:t>
              </a:r>
            </a:p>
          </p:txBody>
        </p:sp>
        <p:sp>
          <p:nvSpPr>
            <p:cNvPr id="45073" name="Freeform 20"/>
            <p:cNvSpPr>
              <a:spLocks/>
            </p:cNvSpPr>
            <p:nvPr/>
          </p:nvSpPr>
          <p:spPr bwMode="auto">
            <a:xfrm>
              <a:off x="3221" y="2171"/>
              <a:ext cx="858" cy="1071"/>
            </a:xfrm>
            <a:custGeom>
              <a:avLst/>
              <a:gdLst>
                <a:gd name="T0" fmla="*/ 0 w 858"/>
                <a:gd name="T1" fmla="*/ 681 h 1071"/>
                <a:gd name="T2" fmla="*/ 213 w 858"/>
                <a:gd name="T3" fmla="*/ 760 h 1071"/>
                <a:gd name="T4" fmla="*/ 225 w 858"/>
                <a:gd name="T5" fmla="*/ 733 h 1071"/>
                <a:gd name="T6" fmla="*/ 234 w 858"/>
                <a:gd name="T7" fmla="*/ 708 h 1071"/>
                <a:gd name="T8" fmla="*/ 240 w 858"/>
                <a:gd name="T9" fmla="*/ 684 h 1071"/>
                <a:gd name="T10" fmla="*/ 246 w 858"/>
                <a:gd name="T11" fmla="*/ 663 h 1071"/>
                <a:gd name="T12" fmla="*/ 253 w 858"/>
                <a:gd name="T13" fmla="*/ 639 h 1071"/>
                <a:gd name="T14" fmla="*/ 258 w 858"/>
                <a:gd name="T15" fmla="*/ 612 h 1071"/>
                <a:gd name="T16" fmla="*/ 262 w 858"/>
                <a:gd name="T17" fmla="*/ 587 h 1071"/>
                <a:gd name="T18" fmla="*/ 266 w 858"/>
                <a:gd name="T19" fmla="*/ 561 h 1071"/>
                <a:gd name="T20" fmla="*/ 269 w 858"/>
                <a:gd name="T21" fmla="*/ 533 h 1071"/>
                <a:gd name="T22" fmla="*/ 271 w 858"/>
                <a:gd name="T23" fmla="*/ 502 h 1071"/>
                <a:gd name="T24" fmla="*/ 271 w 858"/>
                <a:gd name="T25" fmla="*/ 448 h 1071"/>
                <a:gd name="T26" fmla="*/ 269 w 858"/>
                <a:gd name="T27" fmla="*/ 420 h 1071"/>
                <a:gd name="T28" fmla="*/ 268 w 858"/>
                <a:gd name="T29" fmla="*/ 394 h 1071"/>
                <a:gd name="T30" fmla="*/ 264 w 858"/>
                <a:gd name="T31" fmla="*/ 368 h 1071"/>
                <a:gd name="T32" fmla="*/ 259 w 858"/>
                <a:gd name="T33" fmla="*/ 340 h 1071"/>
                <a:gd name="T34" fmla="*/ 254 w 858"/>
                <a:gd name="T35" fmla="*/ 317 h 1071"/>
                <a:gd name="T36" fmla="*/ 248 w 858"/>
                <a:gd name="T37" fmla="*/ 286 h 1071"/>
                <a:gd name="T38" fmla="*/ 239 w 858"/>
                <a:gd name="T39" fmla="*/ 258 h 1071"/>
                <a:gd name="T40" fmla="*/ 652 w 858"/>
                <a:gd name="T41" fmla="*/ 0 h 1071"/>
                <a:gd name="T42" fmla="*/ 663 w 858"/>
                <a:gd name="T43" fmla="*/ 25 h 1071"/>
                <a:gd name="T44" fmla="*/ 671 w 858"/>
                <a:gd name="T45" fmla="*/ 49 h 1071"/>
                <a:gd name="T46" fmla="*/ 679 w 858"/>
                <a:gd name="T47" fmla="*/ 70 h 1071"/>
                <a:gd name="T48" fmla="*/ 687 w 858"/>
                <a:gd name="T49" fmla="*/ 93 h 1071"/>
                <a:gd name="T50" fmla="*/ 693 w 858"/>
                <a:gd name="T51" fmla="*/ 114 h 1071"/>
                <a:gd name="T52" fmla="*/ 701 w 858"/>
                <a:gd name="T53" fmla="*/ 137 h 1071"/>
                <a:gd name="T54" fmla="*/ 706 w 858"/>
                <a:gd name="T55" fmla="*/ 157 h 1071"/>
                <a:gd name="T56" fmla="*/ 711 w 858"/>
                <a:gd name="T57" fmla="*/ 178 h 1071"/>
                <a:gd name="T58" fmla="*/ 716 w 858"/>
                <a:gd name="T59" fmla="*/ 200 h 1071"/>
                <a:gd name="T60" fmla="*/ 722 w 858"/>
                <a:gd name="T61" fmla="*/ 224 h 1071"/>
                <a:gd name="T62" fmla="*/ 726 w 858"/>
                <a:gd name="T63" fmla="*/ 251 h 1071"/>
                <a:gd name="T64" fmla="*/ 731 w 858"/>
                <a:gd name="T65" fmla="*/ 274 h 1071"/>
                <a:gd name="T66" fmla="*/ 736 w 858"/>
                <a:gd name="T67" fmla="*/ 299 h 1071"/>
                <a:gd name="T68" fmla="*/ 740 w 858"/>
                <a:gd name="T69" fmla="*/ 325 h 1071"/>
                <a:gd name="T70" fmla="*/ 741 w 858"/>
                <a:gd name="T71" fmla="*/ 353 h 1071"/>
                <a:gd name="T72" fmla="*/ 744 w 858"/>
                <a:gd name="T73" fmla="*/ 383 h 1071"/>
                <a:gd name="T74" fmla="*/ 746 w 858"/>
                <a:gd name="T75" fmla="*/ 412 h 1071"/>
                <a:gd name="T76" fmla="*/ 746 w 858"/>
                <a:gd name="T77" fmla="*/ 440 h 1071"/>
                <a:gd name="T78" fmla="*/ 746 w 858"/>
                <a:gd name="T79" fmla="*/ 470 h 1071"/>
                <a:gd name="T80" fmla="*/ 746 w 858"/>
                <a:gd name="T81" fmla="*/ 507 h 1071"/>
                <a:gd name="T82" fmla="*/ 745 w 858"/>
                <a:gd name="T83" fmla="*/ 541 h 1071"/>
                <a:gd name="T84" fmla="*/ 744 w 858"/>
                <a:gd name="T85" fmla="*/ 565 h 1071"/>
                <a:gd name="T86" fmla="*/ 741 w 858"/>
                <a:gd name="T87" fmla="*/ 592 h 1071"/>
                <a:gd name="T88" fmla="*/ 740 w 858"/>
                <a:gd name="T89" fmla="*/ 619 h 1071"/>
                <a:gd name="T90" fmla="*/ 735 w 858"/>
                <a:gd name="T91" fmla="*/ 651 h 1071"/>
                <a:gd name="T92" fmla="*/ 730 w 858"/>
                <a:gd name="T93" fmla="*/ 677 h 1071"/>
                <a:gd name="T94" fmla="*/ 725 w 858"/>
                <a:gd name="T95" fmla="*/ 703 h 1071"/>
                <a:gd name="T96" fmla="*/ 718 w 858"/>
                <a:gd name="T97" fmla="*/ 735 h 1071"/>
                <a:gd name="T98" fmla="*/ 712 w 858"/>
                <a:gd name="T99" fmla="*/ 759 h 1071"/>
                <a:gd name="T100" fmla="*/ 706 w 858"/>
                <a:gd name="T101" fmla="*/ 789 h 1071"/>
                <a:gd name="T102" fmla="*/ 698 w 858"/>
                <a:gd name="T103" fmla="*/ 815 h 1071"/>
                <a:gd name="T104" fmla="*/ 689 w 858"/>
                <a:gd name="T105" fmla="*/ 841 h 1071"/>
                <a:gd name="T106" fmla="*/ 680 w 858"/>
                <a:gd name="T107" fmla="*/ 869 h 1071"/>
                <a:gd name="T108" fmla="*/ 669 w 858"/>
                <a:gd name="T109" fmla="*/ 903 h 1071"/>
                <a:gd name="T110" fmla="*/ 656 w 858"/>
                <a:gd name="T111" fmla="*/ 937 h 1071"/>
                <a:gd name="T112" fmla="*/ 858 w 858"/>
                <a:gd name="T113" fmla="*/ 1018 h 1071"/>
                <a:gd name="T114" fmla="*/ 352 w 858"/>
                <a:gd name="T115" fmla="*/ 1071 h 1071"/>
                <a:gd name="T116" fmla="*/ 0 w 858"/>
                <a:gd name="T117" fmla="*/ 681 h 107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858"/>
                <a:gd name="T178" fmla="*/ 0 h 1071"/>
                <a:gd name="T179" fmla="*/ 858 w 858"/>
                <a:gd name="T180" fmla="*/ 1071 h 107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858" h="1071">
                  <a:moveTo>
                    <a:pt x="0" y="681"/>
                  </a:moveTo>
                  <a:lnTo>
                    <a:pt x="213" y="760"/>
                  </a:lnTo>
                  <a:lnTo>
                    <a:pt x="225" y="733"/>
                  </a:lnTo>
                  <a:lnTo>
                    <a:pt x="234" y="708"/>
                  </a:lnTo>
                  <a:lnTo>
                    <a:pt x="240" y="684"/>
                  </a:lnTo>
                  <a:lnTo>
                    <a:pt x="246" y="663"/>
                  </a:lnTo>
                  <a:lnTo>
                    <a:pt x="253" y="639"/>
                  </a:lnTo>
                  <a:lnTo>
                    <a:pt x="258" y="612"/>
                  </a:lnTo>
                  <a:lnTo>
                    <a:pt x="262" y="587"/>
                  </a:lnTo>
                  <a:lnTo>
                    <a:pt x="266" y="561"/>
                  </a:lnTo>
                  <a:lnTo>
                    <a:pt x="269" y="533"/>
                  </a:lnTo>
                  <a:lnTo>
                    <a:pt x="271" y="502"/>
                  </a:lnTo>
                  <a:lnTo>
                    <a:pt x="271" y="448"/>
                  </a:lnTo>
                  <a:lnTo>
                    <a:pt x="269" y="420"/>
                  </a:lnTo>
                  <a:lnTo>
                    <a:pt x="268" y="394"/>
                  </a:lnTo>
                  <a:lnTo>
                    <a:pt x="264" y="368"/>
                  </a:lnTo>
                  <a:lnTo>
                    <a:pt x="259" y="340"/>
                  </a:lnTo>
                  <a:lnTo>
                    <a:pt x="254" y="317"/>
                  </a:lnTo>
                  <a:lnTo>
                    <a:pt x="248" y="286"/>
                  </a:lnTo>
                  <a:lnTo>
                    <a:pt x="239" y="258"/>
                  </a:lnTo>
                  <a:lnTo>
                    <a:pt x="652" y="0"/>
                  </a:lnTo>
                  <a:lnTo>
                    <a:pt x="663" y="25"/>
                  </a:lnTo>
                  <a:lnTo>
                    <a:pt x="671" y="49"/>
                  </a:lnTo>
                  <a:lnTo>
                    <a:pt x="679" y="70"/>
                  </a:lnTo>
                  <a:lnTo>
                    <a:pt x="687" y="93"/>
                  </a:lnTo>
                  <a:lnTo>
                    <a:pt x="693" y="114"/>
                  </a:lnTo>
                  <a:lnTo>
                    <a:pt x="701" y="137"/>
                  </a:lnTo>
                  <a:lnTo>
                    <a:pt x="706" y="157"/>
                  </a:lnTo>
                  <a:lnTo>
                    <a:pt x="711" y="178"/>
                  </a:lnTo>
                  <a:lnTo>
                    <a:pt x="716" y="200"/>
                  </a:lnTo>
                  <a:lnTo>
                    <a:pt x="722" y="224"/>
                  </a:lnTo>
                  <a:lnTo>
                    <a:pt x="726" y="251"/>
                  </a:lnTo>
                  <a:lnTo>
                    <a:pt x="731" y="274"/>
                  </a:lnTo>
                  <a:lnTo>
                    <a:pt x="736" y="299"/>
                  </a:lnTo>
                  <a:lnTo>
                    <a:pt x="740" y="325"/>
                  </a:lnTo>
                  <a:lnTo>
                    <a:pt x="741" y="353"/>
                  </a:lnTo>
                  <a:lnTo>
                    <a:pt x="744" y="383"/>
                  </a:lnTo>
                  <a:lnTo>
                    <a:pt x="746" y="412"/>
                  </a:lnTo>
                  <a:lnTo>
                    <a:pt x="746" y="440"/>
                  </a:lnTo>
                  <a:lnTo>
                    <a:pt x="746" y="470"/>
                  </a:lnTo>
                  <a:lnTo>
                    <a:pt x="746" y="507"/>
                  </a:lnTo>
                  <a:lnTo>
                    <a:pt x="745" y="541"/>
                  </a:lnTo>
                  <a:lnTo>
                    <a:pt x="744" y="565"/>
                  </a:lnTo>
                  <a:lnTo>
                    <a:pt x="741" y="592"/>
                  </a:lnTo>
                  <a:lnTo>
                    <a:pt x="740" y="619"/>
                  </a:lnTo>
                  <a:lnTo>
                    <a:pt x="735" y="651"/>
                  </a:lnTo>
                  <a:lnTo>
                    <a:pt x="730" y="677"/>
                  </a:lnTo>
                  <a:lnTo>
                    <a:pt x="725" y="703"/>
                  </a:lnTo>
                  <a:lnTo>
                    <a:pt x="718" y="735"/>
                  </a:lnTo>
                  <a:lnTo>
                    <a:pt x="712" y="759"/>
                  </a:lnTo>
                  <a:lnTo>
                    <a:pt x="706" y="789"/>
                  </a:lnTo>
                  <a:lnTo>
                    <a:pt x="698" y="815"/>
                  </a:lnTo>
                  <a:lnTo>
                    <a:pt x="689" y="841"/>
                  </a:lnTo>
                  <a:lnTo>
                    <a:pt x="680" y="869"/>
                  </a:lnTo>
                  <a:lnTo>
                    <a:pt x="669" y="903"/>
                  </a:lnTo>
                  <a:lnTo>
                    <a:pt x="656" y="937"/>
                  </a:lnTo>
                  <a:lnTo>
                    <a:pt x="858" y="1018"/>
                  </a:lnTo>
                  <a:lnTo>
                    <a:pt x="352" y="1071"/>
                  </a:lnTo>
                  <a:lnTo>
                    <a:pt x="0" y="681"/>
                  </a:lnTo>
                  <a:close/>
                </a:path>
              </a:pathLst>
            </a:custGeom>
            <a:solidFill>
              <a:srgbClr val="0000FF"/>
            </a:solidFill>
            <a:ln w="15875">
              <a:solidFill>
                <a:srgbClr val="000000"/>
              </a:solidFill>
              <a:round/>
              <a:headEnd/>
              <a:tailEnd/>
            </a:ln>
          </p:spPr>
          <p:txBody>
            <a:bodyPr/>
            <a:lstStyle/>
            <a:p>
              <a:endParaRPr lang="en-US"/>
            </a:p>
          </p:txBody>
        </p:sp>
      </p:grpSp>
      <p:grpSp>
        <p:nvGrpSpPr>
          <p:cNvPr id="8" name="Group 21"/>
          <p:cNvGrpSpPr>
            <a:grpSpLocks/>
          </p:cNvGrpSpPr>
          <p:nvPr/>
        </p:nvGrpSpPr>
        <p:grpSpPr bwMode="auto">
          <a:xfrm>
            <a:off x="4864100" y="1870075"/>
            <a:ext cx="2632075" cy="1598613"/>
            <a:chOff x="3064" y="1488"/>
            <a:chExt cx="1658" cy="1007"/>
          </a:xfrm>
        </p:grpSpPr>
        <p:sp>
          <p:nvSpPr>
            <p:cNvPr id="949270" name="Rectangle 22"/>
            <p:cNvSpPr>
              <a:spLocks noChangeArrowheads="1"/>
            </p:cNvSpPr>
            <p:nvPr/>
          </p:nvSpPr>
          <p:spPr bwMode="auto">
            <a:xfrm>
              <a:off x="3648" y="1488"/>
              <a:ext cx="1074" cy="330"/>
            </a:xfrm>
            <a:prstGeom prst="rect">
              <a:avLst/>
            </a:prstGeom>
            <a:noFill/>
            <a:ln w="9525">
              <a:noFill/>
              <a:miter lim="800000"/>
              <a:headEnd/>
              <a:tailEnd/>
            </a:ln>
            <a:effectLst/>
          </p:spPr>
          <p:txBody>
            <a:bodyPr wrap="none" lIns="92075" tIns="46038" rIns="92075" bIns="46038">
              <a:spAutoFit/>
            </a:bodyPr>
            <a:lstStyle/>
            <a:p>
              <a:pPr eaLnBrk="0" hangingPunct="0"/>
              <a:r>
                <a:rPr lang="en-US" sz="2800" i="1">
                  <a:effectLst>
                    <a:outerShdw blurRad="38100" dist="38100" dir="2700000" algn="tl">
                      <a:srgbClr val="C0C0C0"/>
                    </a:outerShdw>
                  </a:effectLst>
                </a:rPr>
                <a:t>Cultivate</a:t>
              </a:r>
            </a:p>
          </p:txBody>
        </p:sp>
        <p:sp>
          <p:nvSpPr>
            <p:cNvPr id="45071" name="Freeform 23"/>
            <p:cNvSpPr>
              <a:spLocks/>
            </p:cNvSpPr>
            <p:nvPr/>
          </p:nvSpPr>
          <p:spPr bwMode="auto">
            <a:xfrm>
              <a:off x="3064" y="1550"/>
              <a:ext cx="1003" cy="945"/>
            </a:xfrm>
            <a:custGeom>
              <a:avLst/>
              <a:gdLst>
                <a:gd name="T0" fmla="*/ 204 w 1003"/>
                <a:gd name="T1" fmla="*/ 0 h 945"/>
                <a:gd name="T2" fmla="*/ 225 w 1003"/>
                <a:gd name="T3" fmla="*/ 10 h 945"/>
                <a:gd name="T4" fmla="*/ 241 w 1003"/>
                <a:gd name="T5" fmla="*/ 18 h 945"/>
                <a:gd name="T6" fmla="*/ 259 w 1003"/>
                <a:gd name="T7" fmla="*/ 27 h 945"/>
                <a:gd name="T8" fmla="*/ 275 w 1003"/>
                <a:gd name="T9" fmla="*/ 36 h 945"/>
                <a:gd name="T10" fmla="*/ 293 w 1003"/>
                <a:gd name="T11" fmla="*/ 46 h 945"/>
                <a:gd name="T12" fmla="*/ 310 w 1003"/>
                <a:gd name="T13" fmla="*/ 57 h 945"/>
                <a:gd name="T14" fmla="*/ 326 w 1003"/>
                <a:gd name="T15" fmla="*/ 67 h 945"/>
                <a:gd name="T16" fmla="*/ 343 w 1003"/>
                <a:gd name="T17" fmla="*/ 77 h 945"/>
                <a:gd name="T18" fmla="*/ 363 w 1003"/>
                <a:gd name="T19" fmla="*/ 91 h 945"/>
                <a:gd name="T20" fmla="*/ 384 w 1003"/>
                <a:gd name="T21" fmla="*/ 106 h 945"/>
                <a:gd name="T22" fmla="*/ 401 w 1003"/>
                <a:gd name="T23" fmla="*/ 118 h 945"/>
                <a:gd name="T24" fmla="*/ 417 w 1003"/>
                <a:gd name="T25" fmla="*/ 131 h 945"/>
                <a:gd name="T26" fmla="*/ 438 w 1003"/>
                <a:gd name="T27" fmla="*/ 145 h 945"/>
                <a:gd name="T28" fmla="*/ 458 w 1003"/>
                <a:gd name="T29" fmla="*/ 160 h 945"/>
                <a:gd name="T30" fmla="*/ 476 w 1003"/>
                <a:gd name="T31" fmla="*/ 175 h 945"/>
                <a:gd name="T32" fmla="*/ 494 w 1003"/>
                <a:gd name="T33" fmla="*/ 192 h 945"/>
                <a:gd name="T34" fmla="*/ 510 w 1003"/>
                <a:gd name="T35" fmla="*/ 207 h 945"/>
                <a:gd name="T36" fmla="*/ 530 w 1003"/>
                <a:gd name="T37" fmla="*/ 226 h 945"/>
                <a:gd name="T38" fmla="*/ 548 w 1003"/>
                <a:gd name="T39" fmla="*/ 242 h 945"/>
                <a:gd name="T40" fmla="*/ 563 w 1003"/>
                <a:gd name="T41" fmla="*/ 258 h 945"/>
                <a:gd name="T42" fmla="*/ 581 w 1003"/>
                <a:gd name="T43" fmla="*/ 277 h 945"/>
                <a:gd name="T44" fmla="*/ 595 w 1003"/>
                <a:gd name="T45" fmla="*/ 291 h 945"/>
                <a:gd name="T46" fmla="*/ 610 w 1003"/>
                <a:gd name="T47" fmla="*/ 309 h 945"/>
                <a:gd name="T48" fmla="*/ 625 w 1003"/>
                <a:gd name="T49" fmla="*/ 326 h 945"/>
                <a:gd name="T50" fmla="*/ 642 w 1003"/>
                <a:gd name="T51" fmla="*/ 347 h 945"/>
                <a:gd name="T52" fmla="*/ 656 w 1003"/>
                <a:gd name="T53" fmla="*/ 365 h 945"/>
                <a:gd name="T54" fmla="*/ 671 w 1003"/>
                <a:gd name="T55" fmla="*/ 385 h 945"/>
                <a:gd name="T56" fmla="*/ 689 w 1003"/>
                <a:gd name="T57" fmla="*/ 409 h 945"/>
                <a:gd name="T58" fmla="*/ 704 w 1003"/>
                <a:gd name="T59" fmla="*/ 430 h 945"/>
                <a:gd name="T60" fmla="*/ 721 w 1003"/>
                <a:gd name="T61" fmla="*/ 454 h 945"/>
                <a:gd name="T62" fmla="*/ 736 w 1003"/>
                <a:gd name="T63" fmla="*/ 478 h 945"/>
                <a:gd name="T64" fmla="*/ 750 w 1003"/>
                <a:gd name="T65" fmla="*/ 503 h 945"/>
                <a:gd name="T66" fmla="*/ 765 w 1003"/>
                <a:gd name="T67" fmla="*/ 530 h 945"/>
                <a:gd name="T68" fmla="*/ 776 w 1003"/>
                <a:gd name="T69" fmla="*/ 552 h 945"/>
                <a:gd name="T70" fmla="*/ 788 w 1003"/>
                <a:gd name="T71" fmla="*/ 573 h 945"/>
                <a:gd name="T72" fmla="*/ 798 w 1003"/>
                <a:gd name="T73" fmla="*/ 599 h 945"/>
                <a:gd name="T74" fmla="*/ 804 w 1003"/>
                <a:gd name="T75" fmla="*/ 616 h 945"/>
                <a:gd name="T76" fmla="*/ 1003 w 1003"/>
                <a:gd name="T77" fmla="*/ 538 h 945"/>
                <a:gd name="T78" fmla="*/ 694 w 1003"/>
                <a:gd name="T79" fmla="*/ 945 h 945"/>
                <a:gd name="T80" fmla="*/ 146 w 1003"/>
                <a:gd name="T81" fmla="*/ 879 h 945"/>
                <a:gd name="T82" fmla="*/ 363 w 1003"/>
                <a:gd name="T83" fmla="*/ 792 h 945"/>
                <a:gd name="T84" fmla="*/ 349 w 1003"/>
                <a:gd name="T85" fmla="*/ 763 h 945"/>
                <a:gd name="T86" fmla="*/ 335 w 1003"/>
                <a:gd name="T87" fmla="*/ 735 h 945"/>
                <a:gd name="T88" fmla="*/ 316 w 1003"/>
                <a:gd name="T89" fmla="*/ 705 h 945"/>
                <a:gd name="T90" fmla="*/ 294 w 1003"/>
                <a:gd name="T91" fmla="*/ 674 h 945"/>
                <a:gd name="T92" fmla="*/ 275 w 1003"/>
                <a:gd name="T93" fmla="*/ 648 h 945"/>
                <a:gd name="T94" fmla="*/ 255 w 1003"/>
                <a:gd name="T95" fmla="*/ 622 h 945"/>
                <a:gd name="T96" fmla="*/ 233 w 1003"/>
                <a:gd name="T97" fmla="*/ 597 h 945"/>
                <a:gd name="T98" fmla="*/ 212 w 1003"/>
                <a:gd name="T99" fmla="*/ 576 h 945"/>
                <a:gd name="T100" fmla="*/ 190 w 1003"/>
                <a:gd name="T101" fmla="*/ 556 h 945"/>
                <a:gd name="T102" fmla="*/ 165 w 1003"/>
                <a:gd name="T103" fmla="*/ 533 h 945"/>
                <a:gd name="T104" fmla="*/ 141 w 1003"/>
                <a:gd name="T105" fmla="*/ 514 h 945"/>
                <a:gd name="T106" fmla="*/ 118 w 1003"/>
                <a:gd name="T107" fmla="*/ 496 h 945"/>
                <a:gd name="T108" fmla="*/ 95 w 1003"/>
                <a:gd name="T109" fmla="*/ 479 h 945"/>
                <a:gd name="T110" fmla="*/ 67 w 1003"/>
                <a:gd name="T111" fmla="*/ 462 h 945"/>
                <a:gd name="T112" fmla="*/ 39 w 1003"/>
                <a:gd name="T113" fmla="*/ 445 h 945"/>
                <a:gd name="T114" fmla="*/ 20 w 1003"/>
                <a:gd name="T115" fmla="*/ 437 h 945"/>
                <a:gd name="T116" fmla="*/ 0 w 1003"/>
                <a:gd name="T117" fmla="*/ 425 h 945"/>
                <a:gd name="T118" fmla="*/ 204 w 1003"/>
                <a:gd name="T119" fmla="*/ 0 h 945"/>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003"/>
                <a:gd name="T181" fmla="*/ 0 h 945"/>
                <a:gd name="T182" fmla="*/ 1003 w 1003"/>
                <a:gd name="T183" fmla="*/ 945 h 945"/>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003" h="945">
                  <a:moveTo>
                    <a:pt x="204" y="0"/>
                  </a:moveTo>
                  <a:lnTo>
                    <a:pt x="225" y="10"/>
                  </a:lnTo>
                  <a:lnTo>
                    <a:pt x="241" y="18"/>
                  </a:lnTo>
                  <a:lnTo>
                    <a:pt x="259" y="27"/>
                  </a:lnTo>
                  <a:lnTo>
                    <a:pt x="275" y="36"/>
                  </a:lnTo>
                  <a:lnTo>
                    <a:pt x="293" y="46"/>
                  </a:lnTo>
                  <a:lnTo>
                    <a:pt x="310" y="57"/>
                  </a:lnTo>
                  <a:lnTo>
                    <a:pt x="326" y="67"/>
                  </a:lnTo>
                  <a:lnTo>
                    <a:pt x="343" y="77"/>
                  </a:lnTo>
                  <a:lnTo>
                    <a:pt x="363" y="91"/>
                  </a:lnTo>
                  <a:lnTo>
                    <a:pt x="384" y="106"/>
                  </a:lnTo>
                  <a:lnTo>
                    <a:pt x="401" y="118"/>
                  </a:lnTo>
                  <a:lnTo>
                    <a:pt x="417" y="131"/>
                  </a:lnTo>
                  <a:lnTo>
                    <a:pt x="438" y="145"/>
                  </a:lnTo>
                  <a:lnTo>
                    <a:pt x="458" y="160"/>
                  </a:lnTo>
                  <a:lnTo>
                    <a:pt x="476" y="175"/>
                  </a:lnTo>
                  <a:lnTo>
                    <a:pt x="494" y="192"/>
                  </a:lnTo>
                  <a:lnTo>
                    <a:pt x="510" y="207"/>
                  </a:lnTo>
                  <a:lnTo>
                    <a:pt x="530" y="226"/>
                  </a:lnTo>
                  <a:lnTo>
                    <a:pt x="548" y="242"/>
                  </a:lnTo>
                  <a:lnTo>
                    <a:pt x="563" y="258"/>
                  </a:lnTo>
                  <a:lnTo>
                    <a:pt x="581" y="277"/>
                  </a:lnTo>
                  <a:lnTo>
                    <a:pt x="595" y="291"/>
                  </a:lnTo>
                  <a:lnTo>
                    <a:pt x="610" y="309"/>
                  </a:lnTo>
                  <a:lnTo>
                    <a:pt x="625" y="326"/>
                  </a:lnTo>
                  <a:lnTo>
                    <a:pt x="642" y="347"/>
                  </a:lnTo>
                  <a:lnTo>
                    <a:pt x="656" y="365"/>
                  </a:lnTo>
                  <a:lnTo>
                    <a:pt x="671" y="385"/>
                  </a:lnTo>
                  <a:lnTo>
                    <a:pt x="689" y="409"/>
                  </a:lnTo>
                  <a:lnTo>
                    <a:pt x="704" y="430"/>
                  </a:lnTo>
                  <a:lnTo>
                    <a:pt x="721" y="454"/>
                  </a:lnTo>
                  <a:lnTo>
                    <a:pt x="736" y="478"/>
                  </a:lnTo>
                  <a:lnTo>
                    <a:pt x="750" y="503"/>
                  </a:lnTo>
                  <a:lnTo>
                    <a:pt x="765" y="530"/>
                  </a:lnTo>
                  <a:lnTo>
                    <a:pt x="776" y="552"/>
                  </a:lnTo>
                  <a:lnTo>
                    <a:pt x="788" y="573"/>
                  </a:lnTo>
                  <a:lnTo>
                    <a:pt x="798" y="599"/>
                  </a:lnTo>
                  <a:lnTo>
                    <a:pt x="804" y="616"/>
                  </a:lnTo>
                  <a:lnTo>
                    <a:pt x="1003" y="538"/>
                  </a:lnTo>
                  <a:lnTo>
                    <a:pt x="694" y="945"/>
                  </a:lnTo>
                  <a:lnTo>
                    <a:pt x="146" y="879"/>
                  </a:lnTo>
                  <a:lnTo>
                    <a:pt x="363" y="792"/>
                  </a:lnTo>
                  <a:lnTo>
                    <a:pt x="349" y="763"/>
                  </a:lnTo>
                  <a:lnTo>
                    <a:pt x="335" y="735"/>
                  </a:lnTo>
                  <a:lnTo>
                    <a:pt x="316" y="705"/>
                  </a:lnTo>
                  <a:lnTo>
                    <a:pt x="294" y="674"/>
                  </a:lnTo>
                  <a:lnTo>
                    <a:pt x="275" y="648"/>
                  </a:lnTo>
                  <a:lnTo>
                    <a:pt x="255" y="622"/>
                  </a:lnTo>
                  <a:lnTo>
                    <a:pt x="233" y="597"/>
                  </a:lnTo>
                  <a:lnTo>
                    <a:pt x="212" y="576"/>
                  </a:lnTo>
                  <a:lnTo>
                    <a:pt x="190" y="556"/>
                  </a:lnTo>
                  <a:lnTo>
                    <a:pt x="165" y="533"/>
                  </a:lnTo>
                  <a:lnTo>
                    <a:pt x="141" y="514"/>
                  </a:lnTo>
                  <a:lnTo>
                    <a:pt x="118" y="496"/>
                  </a:lnTo>
                  <a:lnTo>
                    <a:pt x="95" y="479"/>
                  </a:lnTo>
                  <a:lnTo>
                    <a:pt x="67" y="462"/>
                  </a:lnTo>
                  <a:lnTo>
                    <a:pt x="39" y="445"/>
                  </a:lnTo>
                  <a:lnTo>
                    <a:pt x="20" y="437"/>
                  </a:lnTo>
                  <a:lnTo>
                    <a:pt x="0" y="425"/>
                  </a:lnTo>
                  <a:lnTo>
                    <a:pt x="204" y="0"/>
                  </a:lnTo>
                  <a:close/>
                </a:path>
              </a:pathLst>
            </a:custGeom>
            <a:solidFill>
              <a:srgbClr val="00FF00"/>
            </a:solidFill>
            <a:ln w="15875">
              <a:solidFill>
                <a:srgbClr val="000000"/>
              </a:solidFill>
              <a:round/>
              <a:headEnd/>
              <a:tailEnd/>
            </a:ln>
          </p:spPr>
          <p:txBody>
            <a:bodyPr/>
            <a:lstStyle/>
            <a:p>
              <a:endParaRPr lang="en-US"/>
            </a:p>
          </p:txBody>
        </p:sp>
      </p:grpSp>
      <p:grpSp>
        <p:nvGrpSpPr>
          <p:cNvPr id="9" name="Group 24"/>
          <p:cNvGrpSpPr>
            <a:grpSpLocks/>
          </p:cNvGrpSpPr>
          <p:nvPr/>
        </p:nvGrpSpPr>
        <p:grpSpPr bwMode="auto">
          <a:xfrm>
            <a:off x="3733800" y="1219200"/>
            <a:ext cx="2220913" cy="1660525"/>
            <a:chOff x="2361" y="1037"/>
            <a:chExt cx="1399" cy="1046"/>
          </a:xfrm>
        </p:grpSpPr>
        <p:sp>
          <p:nvSpPr>
            <p:cNvPr id="949273" name="Rectangle 25"/>
            <p:cNvSpPr>
              <a:spLocks noChangeArrowheads="1"/>
            </p:cNvSpPr>
            <p:nvPr/>
          </p:nvSpPr>
          <p:spPr bwMode="auto">
            <a:xfrm>
              <a:off x="2400" y="1037"/>
              <a:ext cx="1360" cy="330"/>
            </a:xfrm>
            <a:prstGeom prst="rect">
              <a:avLst/>
            </a:prstGeom>
            <a:noFill/>
            <a:ln w="9525">
              <a:noFill/>
              <a:miter lim="800000"/>
              <a:headEnd/>
              <a:tailEnd/>
            </a:ln>
            <a:effectLst/>
          </p:spPr>
          <p:txBody>
            <a:bodyPr lIns="92075" tIns="46038" rIns="92075" bIns="46038">
              <a:spAutoFit/>
            </a:bodyPr>
            <a:lstStyle/>
            <a:p>
              <a:pPr eaLnBrk="0" hangingPunct="0"/>
              <a:r>
                <a:rPr lang="en-US" sz="2800" i="1">
                  <a:effectLst>
                    <a:outerShdw blurRad="38100" dist="38100" dir="2700000" algn="tl">
                      <a:srgbClr val="C0C0C0"/>
                    </a:outerShdw>
                  </a:effectLst>
                </a:rPr>
                <a:t>Identify</a:t>
              </a:r>
            </a:p>
          </p:txBody>
        </p:sp>
        <p:sp>
          <p:nvSpPr>
            <p:cNvPr id="45069" name="Freeform 26"/>
            <p:cNvSpPr>
              <a:spLocks/>
            </p:cNvSpPr>
            <p:nvPr/>
          </p:nvSpPr>
          <p:spPr bwMode="auto">
            <a:xfrm>
              <a:off x="2361" y="1309"/>
              <a:ext cx="971" cy="774"/>
            </a:xfrm>
            <a:custGeom>
              <a:avLst/>
              <a:gdLst>
                <a:gd name="T0" fmla="*/ 518 w 971"/>
                <a:gd name="T1" fmla="*/ 774 h 774"/>
                <a:gd name="T2" fmla="*/ 581 w 971"/>
                <a:gd name="T3" fmla="*/ 624 h 774"/>
                <a:gd name="T4" fmla="*/ 561 w 971"/>
                <a:gd name="T5" fmla="*/ 617 h 774"/>
                <a:gd name="T6" fmla="*/ 538 w 971"/>
                <a:gd name="T7" fmla="*/ 612 h 774"/>
                <a:gd name="T8" fmla="*/ 509 w 971"/>
                <a:gd name="T9" fmla="*/ 606 h 774"/>
                <a:gd name="T10" fmla="*/ 485 w 971"/>
                <a:gd name="T11" fmla="*/ 602 h 774"/>
                <a:gd name="T12" fmla="*/ 458 w 971"/>
                <a:gd name="T13" fmla="*/ 598 h 774"/>
                <a:gd name="T14" fmla="*/ 429 w 971"/>
                <a:gd name="T15" fmla="*/ 596 h 774"/>
                <a:gd name="T16" fmla="*/ 399 w 971"/>
                <a:gd name="T17" fmla="*/ 593 h 774"/>
                <a:gd name="T18" fmla="*/ 344 w 971"/>
                <a:gd name="T19" fmla="*/ 593 h 774"/>
                <a:gd name="T20" fmla="*/ 316 w 971"/>
                <a:gd name="T21" fmla="*/ 595 h 774"/>
                <a:gd name="T22" fmla="*/ 290 w 971"/>
                <a:gd name="T23" fmla="*/ 597 h 774"/>
                <a:gd name="T24" fmla="*/ 263 w 971"/>
                <a:gd name="T25" fmla="*/ 600 h 774"/>
                <a:gd name="T26" fmla="*/ 236 w 971"/>
                <a:gd name="T27" fmla="*/ 605 h 774"/>
                <a:gd name="T28" fmla="*/ 211 w 971"/>
                <a:gd name="T29" fmla="*/ 610 h 774"/>
                <a:gd name="T30" fmla="*/ 180 w 971"/>
                <a:gd name="T31" fmla="*/ 616 h 774"/>
                <a:gd name="T32" fmla="*/ 154 w 971"/>
                <a:gd name="T33" fmla="*/ 625 h 774"/>
                <a:gd name="T34" fmla="*/ 224 w 971"/>
                <a:gd name="T35" fmla="*/ 306 h 774"/>
                <a:gd name="T36" fmla="*/ 0 w 971"/>
                <a:gd name="T37" fmla="*/ 179 h 774"/>
                <a:gd name="T38" fmla="*/ 12 w 971"/>
                <a:gd name="T39" fmla="*/ 175 h 774"/>
                <a:gd name="T40" fmla="*/ 35 w 971"/>
                <a:gd name="T41" fmla="*/ 168 h 774"/>
                <a:gd name="T42" fmla="*/ 52 w 971"/>
                <a:gd name="T43" fmla="*/ 163 h 774"/>
                <a:gd name="T44" fmla="*/ 73 w 971"/>
                <a:gd name="T45" fmla="*/ 157 h 774"/>
                <a:gd name="T46" fmla="*/ 97 w 971"/>
                <a:gd name="T47" fmla="*/ 151 h 774"/>
                <a:gd name="T48" fmla="*/ 117 w 971"/>
                <a:gd name="T49" fmla="*/ 146 h 774"/>
                <a:gd name="T50" fmla="*/ 144 w 971"/>
                <a:gd name="T51" fmla="*/ 140 h 774"/>
                <a:gd name="T52" fmla="*/ 167 w 971"/>
                <a:gd name="T53" fmla="*/ 136 h 774"/>
                <a:gd name="T54" fmla="*/ 193 w 971"/>
                <a:gd name="T55" fmla="*/ 133 h 774"/>
                <a:gd name="T56" fmla="*/ 221 w 971"/>
                <a:gd name="T57" fmla="*/ 129 h 774"/>
                <a:gd name="T58" fmla="*/ 248 w 971"/>
                <a:gd name="T59" fmla="*/ 126 h 774"/>
                <a:gd name="T60" fmla="*/ 278 w 971"/>
                <a:gd name="T61" fmla="*/ 125 h 774"/>
                <a:gd name="T62" fmla="*/ 307 w 971"/>
                <a:gd name="T63" fmla="*/ 123 h 774"/>
                <a:gd name="T64" fmla="*/ 336 w 971"/>
                <a:gd name="T65" fmla="*/ 123 h 774"/>
                <a:gd name="T66" fmla="*/ 367 w 971"/>
                <a:gd name="T67" fmla="*/ 123 h 774"/>
                <a:gd name="T68" fmla="*/ 405 w 971"/>
                <a:gd name="T69" fmla="*/ 123 h 774"/>
                <a:gd name="T70" fmla="*/ 439 w 971"/>
                <a:gd name="T71" fmla="*/ 124 h 774"/>
                <a:gd name="T72" fmla="*/ 462 w 971"/>
                <a:gd name="T73" fmla="*/ 125 h 774"/>
                <a:gd name="T74" fmla="*/ 490 w 971"/>
                <a:gd name="T75" fmla="*/ 128 h 774"/>
                <a:gd name="T76" fmla="*/ 517 w 971"/>
                <a:gd name="T77" fmla="*/ 130 h 774"/>
                <a:gd name="T78" fmla="*/ 548 w 971"/>
                <a:gd name="T79" fmla="*/ 134 h 774"/>
                <a:gd name="T80" fmla="*/ 575 w 971"/>
                <a:gd name="T81" fmla="*/ 139 h 774"/>
                <a:gd name="T82" fmla="*/ 600 w 971"/>
                <a:gd name="T83" fmla="*/ 144 h 774"/>
                <a:gd name="T84" fmla="*/ 633 w 971"/>
                <a:gd name="T85" fmla="*/ 150 h 774"/>
                <a:gd name="T86" fmla="*/ 659 w 971"/>
                <a:gd name="T87" fmla="*/ 157 h 774"/>
                <a:gd name="T88" fmla="*/ 689 w 971"/>
                <a:gd name="T89" fmla="*/ 164 h 774"/>
                <a:gd name="T90" fmla="*/ 715 w 971"/>
                <a:gd name="T91" fmla="*/ 170 h 774"/>
                <a:gd name="T92" fmla="*/ 742 w 971"/>
                <a:gd name="T93" fmla="*/ 179 h 774"/>
                <a:gd name="T94" fmla="*/ 770 w 971"/>
                <a:gd name="T95" fmla="*/ 188 h 774"/>
                <a:gd name="T96" fmla="*/ 853 w 971"/>
                <a:gd name="T97" fmla="*/ 0 h 774"/>
                <a:gd name="T98" fmla="*/ 971 w 971"/>
                <a:gd name="T99" fmla="*/ 524 h 774"/>
                <a:gd name="T100" fmla="*/ 518 w 971"/>
                <a:gd name="T101" fmla="*/ 774 h 774"/>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971"/>
                <a:gd name="T154" fmla="*/ 0 h 774"/>
                <a:gd name="T155" fmla="*/ 971 w 971"/>
                <a:gd name="T156" fmla="*/ 774 h 774"/>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971" h="774">
                  <a:moveTo>
                    <a:pt x="518" y="774"/>
                  </a:moveTo>
                  <a:lnTo>
                    <a:pt x="581" y="624"/>
                  </a:lnTo>
                  <a:lnTo>
                    <a:pt x="561" y="617"/>
                  </a:lnTo>
                  <a:lnTo>
                    <a:pt x="538" y="612"/>
                  </a:lnTo>
                  <a:lnTo>
                    <a:pt x="509" y="606"/>
                  </a:lnTo>
                  <a:lnTo>
                    <a:pt x="485" y="602"/>
                  </a:lnTo>
                  <a:lnTo>
                    <a:pt x="458" y="598"/>
                  </a:lnTo>
                  <a:lnTo>
                    <a:pt x="429" y="596"/>
                  </a:lnTo>
                  <a:lnTo>
                    <a:pt x="399" y="593"/>
                  </a:lnTo>
                  <a:lnTo>
                    <a:pt x="344" y="593"/>
                  </a:lnTo>
                  <a:lnTo>
                    <a:pt x="316" y="595"/>
                  </a:lnTo>
                  <a:lnTo>
                    <a:pt x="290" y="597"/>
                  </a:lnTo>
                  <a:lnTo>
                    <a:pt x="263" y="600"/>
                  </a:lnTo>
                  <a:lnTo>
                    <a:pt x="236" y="605"/>
                  </a:lnTo>
                  <a:lnTo>
                    <a:pt x="211" y="610"/>
                  </a:lnTo>
                  <a:lnTo>
                    <a:pt x="180" y="616"/>
                  </a:lnTo>
                  <a:lnTo>
                    <a:pt x="154" y="625"/>
                  </a:lnTo>
                  <a:lnTo>
                    <a:pt x="224" y="306"/>
                  </a:lnTo>
                  <a:lnTo>
                    <a:pt x="0" y="179"/>
                  </a:lnTo>
                  <a:lnTo>
                    <a:pt x="12" y="175"/>
                  </a:lnTo>
                  <a:lnTo>
                    <a:pt x="35" y="168"/>
                  </a:lnTo>
                  <a:lnTo>
                    <a:pt x="52" y="163"/>
                  </a:lnTo>
                  <a:lnTo>
                    <a:pt x="73" y="157"/>
                  </a:lnTo>
                  <a:lnTo>
                    <a:pt x="97" y="151"/>
                  </a:lnTo>
                  <a:lnTo>
                    <a:pt x="117" y="146"/>
                  </a:lnTo>
                  <a:lnTo>
                    <a:pt x="144" y="140"/>
                  </a:lnTo>
                  <a:lnTo>
                    <a:pt x="167" y="136"/>
                  </a:lnTo>
                  <a:lnTo>
                    <a:pt x="193" y="133"/>
                  </a:lnTo>
                  <a:lnTo>
                    <a:pt x="221" y="129"/>
                  </a:lnTo>
                  <a:lnTo>
                    <a:pt x="248" y="126"/>
                  </a:lnTo>
                  <a:lnTo>
                    <a:pt x="278" y="125"/>
                  </a:lnTo>
                  <a:lnTo>
                    <a:pt x="307" y="123"/>
                  </a:lnTo>
                  <a:lnTo>
                    <a:pt x="336" y="123"/>
                  </a:lnTo>
                  <a:lnTo>
                    <a:pt x="367" y="123"/>
                  </a:lnTo>
                  <a:lnTo>
                    <a:pt x="405" y="123"/>
                  </a:lnTo>
                  <a:lnTo>
                    <a:pt x="439" y="124"/>
                  </a:lnTo>
                  <a:lnTo>
                    <a:pt x="462" y="125"/>
                  </a:lnTo>
                  <a:lnTo>
                    <a:pt x="490" y="128"/>
                  </a:lnTo>
                  <a:lnTo>
                    <a:pt x="517" y="130"/>
                  </a:lnTo>
                  <a:lnTo>
                    <a:pt x="548" y="134"/>
                  </a:lnTo>
                  <a:lnTo>
                    <a:pt x="575" y="139"/>
                  </a:lnTo>
                  <a:lnTo>
                    <a:pt x="600" y="144"/>
                  </a:lnTo>
                  <a:lnTo>
                    <a:pt x="633" y="150"/>
                  </a:lnTo>
                  <a:lnTo>
                    <a:pt x="659" y="157"/>
                  </a:lnTo>
                  <a:lnTo>
                    <a:pt x="689" y="164"/>
                  </a:lnTo>
                  <a:lnTo>
                    <a:pt x="715" y="170"/>
                  </a:lnTo>
                  <a:lnTo>
                    <a:pt x="742" y="179"/>
                  </a:lnTo>
                  <a:lnTo>
                    <a:pt x="770" y="188"/>
                  </a:lnTo>
                  <a:lnTo>
                    <a:pt x="853" y="0"/>
                  </a:lnTo>
                  <a:lnTo>
                    <a:pt x="971" y="524"/>
                  </a:lnTo>
                  <a:lnTo>
                    <a:pt x="518" y="774"/>
                  </a:lnTo>
                  <a:close/>
                </a:path>
              </a:pathLst>
            </a:custGeom>
            <a:solidFill>
              <a:srgbClr val="FF0000"/>
            </a:solidFill>
            <a:ln w="15875">
              <a:solidFill>
                <a:srgbClr val="000000"/>
              </a:solidFill>
              <a:round/>
              <a:headEnd/>
              <a:tailEnd/>
            </a:ln>
          </p:spPr>
          <p:txBody>
            <a:bodyPr/>
            <a:lstStyle/>
            <a:p>
              <a:endParaRPr lang="en-US"/>
            </a:p>
          </p:txBody>
        </p:sp>
      </p:grpSp>
      <p:sp>
        <p:nvSpPr>
          <p:cNvPr id="28" name="Rectangle 2"/>
          <p:cNvSpPr>
            <a:spLocks noGrp="1" noChangeArrowheads="1"/>
          </p:cNvSpPr>
          <p:nvPr>
            <p:ph type="title" idx="4294967295"/>
          </p:nvPr>
        </p:nvSpPr>
        <p:spPr>
          <a:xfrm>
            <a:off x="0" y="155575"/>
            <a:ext cx="7848600" cy="987425"/>
          </a:xfrm>
          <a:solidFill>
            <a:srgbClr val="FFFFFF"/>
          </a:solidFill>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fontAlgn="auto">
              <a:lnSpc>
                <a:spcPct val="90000"/>
              </a:lnSpc>
              <a:spcAft>
                <a:spcPts val="0"/>
              </a:spcAft>
              <a:defRPr/>
            </a:pPr>
            <a:r>
              <a:rPr lang="en-US" sz="3600" dirty="0" smtClean="0">
                <a:solidFill>
                  <a:schemeClr val="accent1"/>
                </a:solidFill>
                <a:ea typeface="+mj-ea"/>
              </a:rPr>
              <a:t>Board Revitalization</a:t>
            </a:r>
          </a:p>
        </p:txBody>
      </p:sp>
      <p:pic>
        <p:nvPicPr>
          <p:cNvPr id="45066"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sp>
        <p:nvSpPr>
          <p:cNvPr id="45067" name="Slide Number Placeholder 9"/>
          <p:cNvSpPr>
            <a:spLocks noGrp="1"/>
          </p:cNvSpPr>
          <p:nvPr>
            <p:ph type="sldNum" sz="quarter" idx="12"/>
          </p:nvPr>
        </p:nvSpPr>
        <p:spPr bwMode="auto">
          <a:noFill/>
          <a:ln>
            <a:miter lim="800000"/>
            <a:headEnd/>
            <a:tailEnd/>
          </a:ln>
        </p:spPr>
        <p:txBody>
          <a:bodyPr/>
          <a:lstStyle/>
          <a:p>
            <a:fld id="{8708ABBF-3BC7-4495-B3CE-BFD67A4C5A5A}" type="slidenum">
              <a:rPr lang="en-US"/>
              <a:pPr/>
              <a:t>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a:xfrm>
            <a:off x="152400" y="533400"/>
            <a:ext cx="8229600" cy="1066800"/>
          </a:xfrm>
        </p:spPr>
        <p:txBody>
          <a:bodyPr/>
          <a:lstStyle/>
          <a:p>
            <a:pPr>
              <a:defRPr/>
            </a:pPr>
            <a:r>
              <a:rPr lang="en-US" dirty="0" smtClean="0">
                <a:ea typeface="+mj-ea"/>
              </a:rPr>
              <a:t>Responsible Boards</a:t>
            </a:r>
          </a:p>
        </p:txBody>
      </p:sp>
      <p:sp>
        <p:nvSpPr>
          <p:cNvPr id="34818" name="Title 1"/>
          <p:cNvSpPr>
            <a:spLocks noGrp="1"/>
          </p:cNvSpPr>
          <p:nvPr>
            <p:ph idx="1"/>
          </p:nvPr>
        </p:nvSpPr>
        <p:spPr>
          <a:xfrm>
            <a:off x="381000" y="1524000"/>
            <a:ext cx="8229600" cy="4933950"/>
          </a:xfrm>
        </p:spPr>
        <p:txBody>
          <a:bodyPr/>
          <a:lstStyle/>
          <a:p>
            <a:pPr>
              <a:buFont typeface="Wingdings 2" pitchFamily="18" charset="2"/>
              <a:buNone/>
            </a:pPr>
            <a:endParaRPr lang="en-US" sz="3100" smtClean="0">
              <a:ea typeface="ＭＳ Ｐゴシック" charset="-128"/>
            </a:endParaRPr>
          </a:p>
          <a:p>
            <a:r>
              <a:rPr lang="en-US" sz="3600" smtClean="0">
                <a:ea typeface="ＭＳ Ｐゴシック" charset="-128"/>
              </a:rPr>
              <a:t>Avoid keeping ineffective structures &amp; practices simply because </a:t>
            </a:r>
            <a:r>
              <a:rPr lang="ja-JP" altLang="en-US" sz="3600" smtClean="0">
                <a:solidFill>
                  <a:srgbClr val="4A452A"/>
                </a:solidFill>
                <a:ea typeface="ＭＳ Ｐゴシック" charset="-128"/>
              </a:rPr>
              <a:t>“</a:t>
            </a:r>
            <a:r>
              <a:rPr lang="en-US" altLang="ja-JP" sz="3600" i="1" smtClean="0">
                <a:solidFill>
                  <a:srgbClr val="4A452A"/>
                </a:solidFill>
                <a:ea typeface="ＭＳ Ｐゴシック" charset="-128"/>
              </a:rPr>
              <a:t>it has always been done that way</a:t>
            </a:r>
            <a:r>
              <a:rPr lang="en-US" altLang="ja-JP" sz="3600" smtClean="0">
                <a:ea typeface="ＭＳ Ｐゴシック" charset="-128"/>
              </a:rPr>
              <a:t>!</a:t>
            </a:r>
            <a:r>
              <a:rPr lang="ja-JP" altLang="en-US" sz="3600" smtClean="0">
                <a:ea typeface="ＭＳ Ｐゴシック" charset="-128"/>
              </a:rPr>
              <a:t>”</a:t>
            </a:r>
            <a:endParaRPr lang="en-US" altLang="ja-JP" sz="3600" smtClean="0">
              <a:ea typeface="ＭＳ Ｐゴシック" charset="-128"/>
            </a:endParaRPr>
          </a:p>
          <a:p>
            <a:pPr>
              <a:buFont typeface="Wingdings 2" pitchFamily="18" charset="2"/>
              <a:buNone/>
            </a:pPr>
            <a:endParaRPr lang="en-US" sz="3600" smtClean="0">
              <a:ea typeface="ＭＳ Ｐゴシック" charset="-128"/>
            </a:endParaRPr>
          </a:p>
          <a:p>
            <a:r>
              <a:rPr lang="en-US" sz="3600" smtClean="0">
                <a:ea typeface="ＭＳ Ｐゴシック" charset="-128"/>
              </a:rPr>
              <a:t> Engage in </a:t>
            </a:r>
            <a:r>
              <a:rPr lang="en-US" sz="3600" u="sng" smtClean="0">
                <a:ea typeface="ＭＳ Ｐゴシック" charset="-128"/>
              </a:rPr>
              <a:t>intentional</a:t>
            </a:r>
            <a:r>
              <a:rPr lang="en-US" sz="3600" smtClean="0">
                <a:ea typeface="ＭＳ Ｐゴシック" charset="-128"/>
              </a:rPr>
              <a:t> practices that</a:t>
            </a:r>
          </a:p>
          <a:p>
            <a:pPr lvl="1" indent="-319088">
              <a:spcBef>
                <a:spcPct val="0"/>
              </a:spcBef>
              <a:buFont typeface="Wingdings 2" pitchFamily="18" charset="2"/>
              <a:buChar char=""/>
            </a:pPr>
            <a:r>
              <a:rPr lang="en-US" sz="3200" smtClean="0">
                <a:ea typeface="ＭＳ Ｐゴシック" charset="-128"/>
              </a:rPr>
              <a:t>Promote effectiveness and efficiency; </a:t>
            </a:r>
          </a:p>
          <a:p>
            <a:pPr lvl="1" indent="-319088">
              <a:spcBef>
                <a:spcPct val="0"/>
              </a:spcBef>
              <a:buFont typeface="Wingdings 2" pitchFamily="18" charset="2"/>
              <a:buChar char=""/>
            </a:pPr>
            <a:r>
              <a:rPr lang="en-US" sz="3200" smtClean="0">
                <a:ea typeface="ＭＳ Ｐゴシック" charset="-128"/>
              </a:rPr>
              <a:t>Focus on strategic goals of the organization. </a:t>
            </a:r>
          </a:p>
        </p:txBody>
      </p:sp>
      <p:pic>
        <p:nvPicPr>
          <p:cNvPr id="34819" name="Picture 4" descr="cse_QENOlogo281_300dpi.jpg"/>
          <p:cNvPicPr>
            <a:picLocks noChangeAspect="1"/>
          </p:cNvPicPr>
          <p:nvPr/>
        </p:nvPicPr>
        <p:blipFill>
          <a:blip r:embed="rId3" cstate="print"/>
          <a:srcRect/>
          <a:stretch>
            <a:fillRect/>
          </a:stretch>
        </p:blipFill>
        <p:spPr bwMode="auto">
          <a:xfrm>
            <a:off x="0" y="6238875"/>
            <a:ext cx="1239838" cy="619125"/>
          </a:xfrm>
          <a:prstGeom prst="rect">
            <a:avLst/>
          </a:prstGeom>
          <a:noFill/>
          <a:ln w="9525">
            <a:noFill/>
            <a:miter lim="800000"/>
            <a:headEnd/>
            <a:tailEnd/>
          </a:ln>
        </p:spPr>
      </p:pic>
      <p:sp>
        <p:nvSpPr>
          <p:cNvPr id="34820" name="Slide Number Placeholder 1"/>
          <p:cNvSpPr>
            <a:spLocks noGrp="1"/>
          </p:cNvSpPr>
          <p:nvPr>
            <p:ph type="sldNum" sz="quarter" idx="12"/>
          </p:nvPr>
        </p:nvSpPr>
        <p:spPr bwMode="auto">
          <a:noFill/>
          <a:ln>
            <a:miter lim="800000"/>
            <a:headEnd/>
            <a:tailEnd/>
          </a:ln>
        </p:spPr>
        <p:txBody>
          <a:bodyPr/>
          <a:lstStyle/>
          <a:p>
            <a:fld id="{1DEF479E-CD69-4859-8175-394D64792D64}" type="slidenum">
              <a:rPr lang="en-US"/>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pPr>
              <a:defRPr/>
            </a:pPr>
            <a:r>
              <a:rPr lang="en-US" dirty="0" smtClean="0">
                <a:ea typeface="+mj-ea"/>
              </a:rPr>
              <a:t>Identify – Board Matrix</a:t>
            </a:r>
          </a:p>
        </p:txBody>
      </p:sp>
      <p:sp>
        <p:nvSpPr>
          <p:cNvPr id="46082" name="Content Placeholder 3"/>
          <p:cNvSpPr>
            <a:spLocks noGrp="1"/>
          </p:cNvSpPr>
          <p:nvPr>
            <p:ph idx="1"/>
          </p:nvPr>
        </p:nvSpPr>
        <p:spPr>
          <a:xfrm>
            <a:off x="228600" y="1774825"/>
            <a:ext cx="8770938" cy="4625975"/>
          </a:xfrm>
        </p:spPr>
        <p:txBody>
          <a:bodyPr/>
          <a:lstStyle/>
          <a:p>
            <a:pPr eaLnBrk="1" hangingPunct="1"/>
            <a:r>
              <a:rPr lang="en-US" smtClean="0">
                <a:ea typeface="ＭＳ Ｐゴシック" charset="-128"/>
              </a:rPr>
              <a:t>Identify board needs (skills, knowledge, perspective, connections) needed to accomplish the long term goals of the organization. </a:t>
            </a:r>
          </a:p>
          <a:p>
            <a:pPr eaLnBrk="1" hangingPunct="1"/>
            <a:endParaRPr lang="en-US" sz="1400" smtClean="0">
              <a:ea typeface="ＭＳ Ｐゴシック" charset="-128"/>
            </a:endParaRPr>
          </a:p>
          <a:p>
            <a:pPr eaLnBrk="1" hangingPunct="1"/>
            <a:r>
              <a:rPr lang="en-US" smtClean="0">
                <a:ea typeface="ＭＳ Ｐゴシック" charset="-128"/>
              </a:rPr>
              <a:t>Identify gaps between board resources and board needs.</a:t>
            </a:r>
          </a:p>
          <a:p>
            <a:pPr eaLnBrk="1" hangingPunct="1"/>
            <a:endParaRPr lang="en-US" sz="1400" smtClean="0">
              <a:ea typeface="ＭＳ Ｐゴシック" charset="-128"/>
            </a:endParaRPr>
          </a:p>
          <a:p>
            <a:pPr eaLnBrk="1" hangingPunct="1"/>
            <a:r>
              <a:rPr lang="en-US" smtClean="0">
                <a:ea typeface="ＭＳ Ｐゴシック" charset="-128"/>
              </a:rPr>
              <a:t>Identify candidates who could fill the identified gaps. </a:t>
            </a:r>
          </a:p>
        </p:txBody>
      </p:sp>
      <p:pic>
        <p:nvPicPr>
          <p:cNvPr id="46083"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sp>
        <p:nvSpPr>
          <p:cNvPr id="46084" name="Slide Number Placeholder 1"/>
          <p:cNvSpPr>
            <a:spLocks noGrp="1"/>
          </p:cNvSpPr>
          <p:nvPr>
            <p:ph type="sldNum" sz="quarter" idx="12"/>
          </p:nvPr>
        </p:nvSpPr>
        <p:spPr bwMode="auto">
          <a:noFill/>
          <a:ln>
            <a:miter lim="800000"/>
            <a:headEnd/>
            <a:tailEnd/>
          </a:ln>
        </p:spPr>
        <p:txBody>
          <a:bodyPr/>
          <a:lstStyle/>
          <a:p>
            <a:fld id="{FDEF49D2-8E4B-49F9-A813-E80E4F698575}" type="slidenum">
              <a:rPr lang="en-US"/>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4963554-36D4-4A6D-B158-9CAE75936435}" type="slidenum">
              <a:rPr lang="en-US" smtClean="0"/>
              <a:pPr/>
              <a:t>5</a:t>
            </a:fld>
            <a:endParaRPr lang="en-US"/>
          </a:p>
        </p:txBody>
      </p:sp>
      <p:pic>
        <p:nvPicPr>
          <p:cNvPr id="5" name="Content Placeholder 1"/>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64564" y="0"/>
            <a:ext cx="7058689" cy="6858000"/>
          </a:xfr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72400" y="5486400"/>
            <a:ext cx="1216152" cy="682997"/>
          </a:xfrm>
          <a:prstGeom prst="rect">
            <a:avLst/>
          </a:prstGeom>
        </p:spPr>
      </p:pic>
    </p:spTree>
    <p:extLst>
      <p:ext uri="{BB962C8B-B14F-4D97-AF65-F5344CB8AC3E}">
        <p14:creationId xmlns:p14="http://schemas.microsoft.com/office/powerpoint/2010/main" val="1535649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4963554-36D4-4A6D-B158-9CAE75936435}" type="slidenum">
              <a:rPr lang="en-US" smtClean="0"/>
              <a:pPr/>
              <a:t>6</a:t>
            </a:fld>
            <a:endParaRPr lang="en-US"/>
          </a:p>
        </p:txBody>
      </p:sp>
      <p:pic>
        <p:nvPicPr>
          <p:cNvPr id="5" name="Content Placeholder 1"/>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596113" y="76200"/>
            <a:ext cx="5033287" cy="6785069"/>
          </a:xfr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72400" y="5638800"/>
            <a:ext cx="1063752" cy="597408"/>
          </a:xfrm>
          <a:prstGeom prst="rect">
            <a:avLst/>
          </a:prstGeom>
        </p:spPr>
      </p:pic>
    </p:spTree>
    <p:extLst>
      <p:ext uri="{BB962C8B-B14F-4D97-AF65-F5344CB8AC3E}">
        <p14:creationId xmlns:p14="http://schemas.microsoft.com/office/powerpoint/2010/main" val="7680692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fontAlgn="auto" hangingPunct="1">
              <a:spcAft>
                <a:spcPts val="0"/>
              </a:spcAft>
              <a:defRPr/>
            </a:pPr>
            <a:r>
              <a:rPr lang="en-US" sz="4800" dirty="0" smtClean="0">
                <a:ea typeface="+mj-ea"/>
              </a:rPr>
              <a:t>Duty of Care – Must Know </a:t>
            </a:r>
            <a:endParaRPr lang="en-US" dirty="0" smtClean="0">
              <a:solidFill>
                <a:schemeClr val="accent1">
                  <a:satMod val="150000"/>
                </a:schemeClr>
              </a:solidFill>
              <a:ea typeface="+mj-ea"/>
            </a:endParaRPr>
          </a:p>
        </p:txBody>
      </p:sp>
      <p:sp>
        <p:nvSpPr>
          <p:cNvPr id="25602" name="Content Placeholder 2"/>
          <p:cNvSpPr>
            <a:spLocks noGrp="1"/>
          </p:cNvSpPr>
          <p:nvPr>
            <p:ph idx="1"/>
          </p:nvPr>
        </p:nvSpPr>
        <p:spPr>
          <a:xfrm>
            <a:off x="228600" y="1600200"/>
            <a:ext cx="8229600" cy="4876800"/>
          </a:xfrm>
        </p:spPr>
        <p:txBody>
          <a:bodyPr/>
          <a:lstStyle/>
          <a:p>
            <a:pPr eaLnBrk="1" hangingPunct="1"/>
            <a:r>
              <a:rPr lang="en-US" sz="3600" smtClean="0">
                <a:ea typeface="ＭＳ Ｐゴシック" charset="-128"/>
              </a:rPr>
              <a:t>Pay attention!</a:t>
            </a:r>
          </a:p>
          <a:p>
            <a:pPr lvl="1" eaLnBrk="1" hangingPunct="1"/>
            <a:r>
              <a:rPr lang="en-US" smtClean="0">
                <a:ea typeface="ＭＳ Ｐゴシック" charset="-128"/>
              </a:rPr>
              <a:t>Attend </a:t>
            </a:r>
            <a:r>
              <a:rPr lang="en-US" i="1" smtClean="0">
                <a:ea typeface="ＭＳ Ｐゴシック" charset="-128"/>
              </a:rPr>
              <a:t>all </a:t>
            </a:r>
            <a:r>
              <a:rPr lang="en-US" smtClean="0">
                <a:ea typeface="ＭＳ Ｐゴシック" charset="-128"/>
              </a:rPr>
              <a:t>meetings; </a:t>
            </a:r>
          </a:p>
          <a:p>
            <a:pPr lvl="1" eaLnBrk="1" hangingPunct="1"/>
            <a:r>
              <a:rPr lang="en-US" smtClean="0">
                <a:ea typeface="ＭＳ Ｐゴシック" charset="-128"/>
              </a:rPr>
              <a:t>Review financial statements; </a:t>
            </a:r>
          </a:p>
          <a:p>
            <a:pPr lvl="1" eaLnBrk="1" hangingPunct="1"/>
            <a:r>
              <a:rPr lang="en-US" smtClean="0">
                <a:ea typeface="ＭＳ Ｐゴシック" charset="-128"/>
              </a:rPr>
              <a:t>Read and approve the minutes</a:t>
            </a:r>
          </a:p>
          <a:p>
            <a:pPr lvl="1" eaLnBrk="1" hangingPunct="1">
              <a:buFont typeface="Georgia" pitchFamily="18" charset="0"/>
              <a:buNone/>
            </a:pPr>
            <a:r>
              <a:rPr lang="en-US" smtClean="0">
                <a:ea typeface="ＭＳ Ｐゴシック" charset="-128"/>
              </a:rPr>
              <a:t> and other information prior to</a:t>
            </a:r>
          </a:p>
          <a:p>
            <a:pPr lvl="1" eaLnBrk="1" hangingPunct="1">
              <a:buFont typeface="Georgia" pitchFamily="18" charset="0"/>
              <a:buNone/>
            </a:pPr>
            <a:r>
              <a:rPr lang="en-US" smtClean="0">
                <a:ea typeface="ＭＳ Ｐゴシック" charset="-128"/>
              </a:rPr>
              <a:t> meetings;</a:t>
            </a:r>
          </a:p>
          <a:p>
            <a:pPr lvl="1" eaLnBrk="1" hangingPunct="1"/>
            <a:r>
              <a:rPr lang="en-US" smtClean="0">
                <a:ea typeface="ＭＳ Ｐゴシック" charset="-128"/>
              </a:rPr>
              <a:t>Ask questions.</a:t>
            </a:r>
          </a:p>
          <a:p>
            <a:pPr lvl="1" eaLnBrk="1" hangingPunct="1"/>
            <a:endParaRPr lang="en-US" smtClean="0">
              <a:ea typeface="ＭＳ Ｐゴシック" charset="-128"/>
            </a:endParaRPr>
          </a:p>
        </p:txBody>
      </p:sp>
      <p:sp>
        <p:nvSpPr>
          <p:cNvPr id="25603" name="Slide Number Placeholder 7"/>
          <p:cNvSpPr>
            <a:spLocks noGrp="1"/>
          </p:cNvSpPr>
          <p:nvPr>
            <p:ph type="sldNum" sz="quarter" idx="12"/>
          </p:nvPr>
        </p:nvSpPr>
        <p:spPr bwMode="auto">
          <a:noFill/>
          <a:ln>
            <a:miter lim="800000"/>
            <a:headEnd/>
            <a:tailEnd/>
          </a:ln>
        </p:spPr>
        <p:txBody>
          <a:bodyPr bIns="45720"/>
          <a:lstStyle/>
          <a:p>
            <a:endParaRPr lang="en-US"/>
          </a:p>
        </p:txBody>
      </p:sp>
      <p:pic>
        <p:nvPicPr>
          <p:cNvPr id="25604" name="Picture 2" descr="C:\Users\Owner2\AppData\Local\Microsoft\Windows\Temporary Internet Files\Content.IE5\R75GDE34\MPj03996820000[1].jpg"/>
          <p:cNvPicPr>
            <a:picLocks noChangeAspect="1" noChangeArrowheads="1"/>
          </p:cNvPicPr>
          <p:nvPr/>
        </p:nvPicPr>
        <p:blipFill>
          <a:blip r:embed="rId3" cstate="print"/>
          <a:srcRect/>
          <a:stretch>
            <a:fillRect/>
          </a:stretch>
        </p:blipFill>
        <p:spPr bwMode="auto">
          <a:xfrm>
            <a:off x="5718175" y="3048000"/>
            <a:ext cx="3425825" cy="3425825"/>
          </a:xfrm>
          <a:prstGeom prst="rect">
            <a:avLst/>
          </a:prstGeom>
          <a:noFill/>
          <a:ln w="9525">
            <a:noFill/>
            <a:miter lim="800000"/>
            <a:headEnd/>
            <a:tailEnd/>
          </a:ln>
        </p:spPr>
      </p:pic>
      <p:pic>
        <p:nvPicPr>
          <p:cNvPr id="25605" name="Picture 5" descr="cse_QENOlogo281_300dpi.jpg"/>
          <p:cNvPicPr>
            <a:picLocks noChangeAspect="1"/>
          </p:cNvPicPr>
          <p:nvPr/>
        </p:nvPicPr>
        <p:blipFill>
          <a:blip r:embed="rId4" cstate="print"/>
          <a:srcRect/>
          <a:stretch>
            <a:fillRect/>
          </a:stretch>
        </p:blipFill>
        <p:spPr bwMode="auto">
          <a:xfrm>
            <a:off x="0" y="6238875"/>
            <a:ext cx="1239838" cy="61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381000"/>
            <a:ext cx="8229600" cy="1252728"/>
          </a:xfrm>
        </p:spPr>
        <p:txBody>
          <a:bodyPr>
            <a:normAutofit fontScale="90000"/>
          </a:bodyPr>
          <a:lstStyle/>
          <a:p>
            <a:pPr eaLnBrk="1" fontAlgn="auto" hangingPunct="1">
              <a:spcAft>
                <a:spcPts val="0"/>
              </a:spcAft>
              <a:defRPr/>
            </a:pPr>
            <a:r>
              <a:rPr lang="en-US" dirty="0" smtClean="0">
                <a:solidFill>
                  <a:schemeClr val="accent1">
                    <a:satMod val="150000"/>
                  </a:schemeClr>
                </a:solidFill>
                <a:ea typeface="+mj-ea"/>
              </a:rPr>
              <a:t>Duty of Loyalty – Putting the Organization First</a:t>
            </a:r>
            <a:br>
              <a:rPr lang="en-US" dirty="0" smtClean="0">
                <a:solidFill>
                  <a:schemeClr val="accent1">
                    <a:satMod val="150000"/>
                  </a:schemeClr>
                </a:solidFill>
                <a:ea typeface="+mj-ea"/>
              </a:rPr>
            </a:br>
            <a:endParaRPr lang="en-US" dirty="0" smtClean="0">
              <a:solidFill>
                <a:schemeClr val="accent1">
                  <a:satMod val="150000"/>
                </a:schemeClr>
              </a:solidFill>
              <a:ea typeface="+mj-ea"/>
            </a:endParaRPr>
          </a:p>
        </p:txBody>
      </p:sp>
      <p:sp>
        <p:nvSpPr>
          <p:cNvPr id="26626" name="Content Placeholder 2"/>
          <p:cNvSpPr>
            <a:spLocks noGrp="1"/>
          </p:cNvSpPr>
          <p:nvPr>
            <p:ph idx="1"/>
          </p:nvPr>
        </p:nvSpPr>
        <p:spPr>
          <a:xfrm>
            <a:off x="0" y="1524000"/>
            <a:ext cx="8229600" cy="4324350"/>
          </a:xfrm>
        </p:spPr>
        <p:txBody>
          <a:bodyPr/>
          <a:lstStyle/>
          <a:p>
            <a:pPr lvl="1" eaLnBrk="1" hangingPunct="1">
              <a:buFont typeface="Georgia" pitchFamily="18" charset="0"/>
              <a:buNone/>
            </a:pPr>
            <a:endParaRPr lang="en-US" smtClean="0">
              <a:ea typeface="ＭＳ Ｐゴシック" charset="-128"/>
            </a:endParaRPr>
          </a:p>
          <a:p>
            <a:pPr lvl="1" eaLnBrk="1" hangingPunct="1"/>
            <a:r>
              <a:rPr lang="en-US" smtClean="0">
                <a:ea typeface="ＭＳ Ｐゴシック" charset="-128"/>
              </a:rPr>
              <a:t>Make decisions with organization</a:t>
            </a:r>
            <a:r>
              <a:rPr lang="en-US" altLang="en-US" smtClean="0">
                <a:ea typeface="ＭＳ Ｐゴシック" charset="-128"/>
              </a:rPr>
              <a:t>’</a:t>
            </a:r>
            <a:r>
              <a:rPr lang="en-US" altLang="ja-JP" smtClean="0">
                <a:ea typeface="ＭＳ Ｐゴシック" charset="-128"/>
              </a:rPr>
              <a:t>s best interest in mind.</a:t>
            </a:r>
          </a:p>
          <a:p>
            <a:pPr lvl="1" eaLnBrk="1" hangingPunct="1"/>
            <a:r>
              <a:rPr lang="en-US" smtClean="0">
                <a:ea typeface="ＭＳ Ｐゴシック" charset="-128"/>
              </a:rPr>
              <a:t>Avoid conflicts of interests. </a:t>
            </a:r>
          </a:p>
          <a:p>
            <a:pPr lvl="2" eaLnBrk="1" hangingPunct="1"/>
            <a:r>
              <a:rPr lang="en-US" smtClean="0">
                <a:ea typeface="ＭＳ Ｐゴシック" charset="-128"/>
              </a:rPr>
              <a:t>Know and report any potential </a:t>
            </a:r>
          </a:p>
          <a:p>
            <a:pPr lvl="2" eaLnBrk="1" hangingPunct="1">
              <a:buFont typeface="Wingdings 2" pitchFamily="18" charset="2"/>
              <a:buNone/>
            </a:pPr>
            <a:r>
              <a:rPr lang="en-US" smtClean="0">
                <a:ea typeface="ＭＳ Ｐゴシック" charset="-128"/>
              </a:rPr>
              <a:t>    conflicts. </a:t>
            </a:r>
          </a:p>
          <a:p>
            <a:pPr lvl="1" eaLnBrk="1" hangingPunct="1"/>
            <a:r>
              <a:rPr lang="en-US" smtClean="0">
                <a:ea typeface="ＭＳ Ｐゴシック" charset="-128"/>
              </a:rPr>
              <a:t>Maintain confidentiality of </a:t>
            </a:r>
          </a:p>
          <a:p>
            <a:pPr lvl="1" eaLnBrk="1" hangingPunct="1">
              <a:buFont typeface="Georgia" pitchFamily="18" charset="0"/>
              <a:buNone/>
            </a:pPr>
            <a:r>
              <a:rPr lang="en-US" smtClean="0">
                <a:ea typeface="ＭＳ Ｐゴシック" charset="-128"/>
              </a:rPr>
              <a:t>    organizational matters</a:t>
            </a:r>
          </a:p>
        </p:txBody>
      </p:sp>
      <p:sp>
        <p:nvSpPr>
          <p:cNvPr id="26627" name="Slide Number Placeholder 6"/>
          <p:cNvSpPr>
            <a:spLocks noGrp="1"/>
          </p:cNvSpPr>
          <p:nvPr>
            <p:ph type="sldNum" sz="quarter" idx="12"/>
          </p:nvPr>
        </p:nvSpPr>
        <p:spPr bwMode="auto">
          <a:noFill/>
          <a:ln>
            <a:miter lim="800000"/>
            <a:headEnd/>
            <a:tailEnd/>
          </a:ln>
        </p:spPr>
        <p:txBody>
          <a:bodyPr bIns="45720"/>
          <a:lstStyle/>
          <a:p>
            <a:endParaRPr lang="en-US"/>
          </a:p>
        </p:txBody>
      </p:sp>
      <p:pic>
        <p:nvPicPr>
          <p:cNvPr id="26628" name="Picture 2" descr="C:\Users\Owner2\AppData\Local\Microsoft\Windows\Temporary Internet Files\Content.IE5\EI44RID0\MPj04227610000[1].jpg"/>
          <p:cNvPicPr>
            <a:picLocks noChangeAspect="1" noChangeArrowheads="1"/>
          </p:cNvPicPr>
          <p:nvPr/>
        </p:nvPicPr>
        <p:blipFill>
          <a:blip r:embed="rId3" cstate="print"/>
          <a:srcRect/>
          <a:stretch>
            <a:fillRect/>
          </a:stretch>
        </p:blipFill>
        <p:spPr bwMode="auto">
          <a:xfrm>
            <a:off x="5183188" y="2971800"/>
            <a:ext cx="3960812" cy="2895600"/>
          </a:xfrm>
          <a:prstGeom prst="rect">
            <a:avLst/>
          </a:prstGeom>
          <a:noFill/>
          <a:ln w="9525">
            <a:noFill/>
            <a:miter lim="800000"/>
            <a:headEnd/>
            <a:tailEnd/>
          </a:ln>
        </p:spPr>
      </p:pic>
      <p:pic>
        <p:nvPicPr>
          <p:cNvPr id="26629" name="Picture 5" descr="cse_QENOlogo281_300dpi.jpg"/>
          <p:cNvPicPr>
            <a:picLocks noChangeAspect="1"/>
          </p:cNvPicPr>
          <p:nvPr/>
        </p:nvPicPr>
        <p:blipFill>
          <a:blip r:embed="rId4" cstate="print"/>
          <a:srcRect/>
          <a:stretch>
            <a:fillRect/>
          </a:stretch>
        </p:blipFill>
        <p:spPr bwMode="auto">
          <a:xfrm>
            <a:off x="0" y="6238875"/>
            <a:ext cx="1239838" cy="619125"/>
          </a:xfrm>
          <a:prstGeom prst="rect">
            <a:avLst/>
          </a:prstGeom>
          <a:noFill/>
          <a:ln w="9525">
            <a:noFill/>
            <a:miter lim="800000"/>
            <a:headEnd/>
            <a:tailEnd/>
          </a:ln>
        </p:spPr>
      </p:pic>
      <p:sp>
        <p:nvSpPr>
          <p:cNvPr id="26630" name="Rectangle 7"/>
          <p:cNvSpPr>
            <a:spLocks noChangeArrowheads="1"/>
          </p:cNvSpPr>
          <p:nvPr/>
        </p:nvSpPr>
        <p:spPr bwMode="auto">
          <a:xfrm>
            <a:off x="8001000" y="6248400"/>
            <a:ext cx="746125" cy="646113"/>
          </a:xfrm>
          <a:prstGeom prst="rect">
            <a:avLst/>
          </a:prstGeom>
          <a:noFill/>
          <a:ln w="9525">
            <a:noFill/>
            <a:miter lim="800000"/>
            <a:headEnd/>
            <a:tailEnd/>
          </a:ln>
        </p:spPr>
        <p:txBody>
          <a:bodyPr wrap="none">
            <a:spAutoFit/>
          </a:bodyPr>
          <a:lstStyle/>
          <a:p>
            <a:r>
              <a:rPr lang="en-US" sz="3600">
                <a:cs typeface="Arial" pitchFamily="34" charset="0"/>
                <a:sym typeface="Wingdings" pitchFamily="2" charset="2"/>
              </a:rPr>
              <a:t></a:t>
            </a:r>
            <a:endParaRPr lang="en-US" sz="3600">
              <a:cs typeface="Arial"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normAutofit fontScale="90000"/>
          </a:bodyPr>
          <a:lstStyle/>
          <a:p>
            <a:pPr eaLnBrk="1" fontAlgn="auto" hangingPunct="1">
              <a:spcAft>
                <a:spcPts val="0"/>
              </a:spcAft>
              <a:defRPr/>
            </a:pPr>
            <a:r>
              <a:rPr lang="en-US" dirty="0" smtClean="0">
                <a:solidFill>
                  <a:schemeClr val="accent1">
                    <a:satMod val="150000"/>
                  </a:schemeClr>
                </a:solidFill>
                <a:ea typeface="+mj-ea"/>
              </a:rPr>
              <a:t>Duty of Obedience – </a:t>
            </a:r>
            <a:br>
              <a:rPr lang="en-US" dirty="0" smtClean="0">
                <a:solidFill>
                  <a:schemeClr val="accent1">
                    <a:satMod val="150000"/>
                  </a:schemeClr>
                </a:solidFill>
                <a:ea typeface="+mj-ea"/>
              </a:rPr>
            </a:br>
            <a:r>
              <a:rPr lang="en-US" dirty="0" smtClean="0">
                <a:solidFill>
                  <a:schemeClr val="accent1">
                    <a:satMod val="150000"/>
                  </a:schemeClr>
                </a:solidFill>
                <a:ea typeface="+mj-ea"/>
              </a:rPr>
              <a:t>  “follow the law” </a:t>
            </a:r>
          </a:p>
        </p:txBody>
      </p:sp>
      <p:sp>
        <p:nvSpPr>
          <p:cNvPr id="48131" name="Content Placeholder 2"/>
          <p:cNvSpPr>
            <a:spLocks noGrp="1"/>
          </p:cNvSpPr>
          <p:nvPr>
            <p:ph idx="1"/>
          </p:nvPr>
        </p:nvSpPr>
        <p:spPr>
          <a:xfrm>
            <a:off x="228600" y="1600200"/>
            <a:ext cx="8686800" cy="4800600"/>
          </a:xfrm>
        </p:spPr>
        <p:txBody>
          <a:bodyPr/>
          <a:lstStyle/>
          <a:p>
            <a:pPr eaLnBrk="1" hangingPunct="1">
              <a:defRPr/>
            </a:pPr>
            <a:r>
              <a:rPr lang="en-US" dirty="0" smtClean="0">
                <a:ea typeface="ＭＳ Ｐゴシック" pitchFamily="34" charset="-128"/>
              </a:rPr>
              <a:t>Review Articles of Incorporation and organizational By-laws</a:t>
            </a:r>
          </a:p>
          <a:p>
            <a:pPr eaLnBrk="1" hangingPunct="1">
              <a:defRPr/>
            </a:pPr>
            <a:endParaRPr lang="en-US" sz="1050" dirty="0" smtClean="0">
              <a:ea typeface="ＭＳ Ｐゴシック" pitchFamily="34" charset="-128"/>
            </a:endParaRPr>
          </a:p>
          <a:p>
            <a:pPr eaLnBrk="1" hangingPunct="1">
              <a:defRPr/>
            </a:pPr>
            <a:r>
              <a:rPr lang="en-US" dirty="0" smtClean="0">
                <a:ea typeface="ＭＳ Ｐゴシック" pitchFamily="34" charset="-128"/>
              </a:rPr>
              <a:t>Ensure that individual &amp; 	organizational decision making follow By-laws and Articles of Incorporation</a:t>
            </a:r>
          </a:p>
          <a:p>
            <a:pPr eaLnBrk="1" hangingPunct="1">
              <a:defRPr/>
            </a:pPr>
            <a:endParaRPr lang="en-US" sz="1050" dirty="0" smtClean="0">
              <a:ea typeface="ＭＳ Ｐゴシック" pitchFamily="34" charset="-128"/>
            </a:endParaRPr>
          </a:p>
          <a:p>
            <a:pPr eaLnBrk="1" hangingPunct="1">
              <a:defRPr/>
            </a:pPr>
            <a:r>
              <a:rPr lang="en-US" dirty="0" smtClean="0">
                <a:ea typeface="ＭＳ Ｐゴシック" pitchFamily="34" charset="-128"/>
              </a:rPr>
              <a:t>Ensure that organization actions are in compliance with the laws of the land.</a:t>
            </a:r>
          </a:p>
        </p:txBody>
      </p:sp>
      <p:sp>
        <p:nvSpPr>
          <p:cNvPr id="27651" name="Slide Number Placeholder 6"/>
          <p:cNvSpPr>
            <a:spLocks noGrp="1"/>
          </p:cNvSpPr>
          <p:nvPr>
            <p:ph type="sldNum" sz="quarter" idx="12"/>
          </p:nvPr>
        </p:nvSpPr>
        <p:spPr bwMode="auto">
          <a:noFill/>
          <a:ln>
            <a:miter lim="800000"/>
            <a:headEnd/>
            <a:tailEnd/>
          </a:ln>
        </p:spPr>
        <p:txBody>
          <a:bodyPr bIns="45720"/>
          <a:lstStyle/>
          <a:p>
            <a:fld id="{F385D8EC-BEA6-436E-97A1-629B446984F7}" type="slidenum">
              <a:rPr lang="en-US"/>
              <a:pPr/>
              <a:t>9</a:t>
            </a:fld>
            <a:endParaRPr lang="en-US"/>
          </a:p>
        </p:txBody>
      </p:sp>
      <p:pic>
        <p:nvPicPr>
          <p:cNvPr id="27652" name="Picture 2" descr="C:\Users\Owner2\AppData\Local\Microsoft\Windows\Temporary Internet Files\Content.IE5\EI44RID0\MCBD06881_0000[1].wmf"/>
          <p:cNvPicPr>
            <a:picLocks noChangeAspect="1" noChangeArrowheads="1"/>
          </p:cNvPicPr>
          <p:nvPr/>
        </p:nvPicPr>
        <p:blipFill>
          <a:blip r:embed="rId3" cstate="print"/>
          <a:srcRect/>
          <a:stretch>
            <a:fillRect/>
          </a:stretch>
        </p:blipFill>
        <p:spPr bwMode="auto">
          <a:xfrm>
            <a:off x="7239000" y="4930775"/>
            <a:ext cx="1905000" cy="1927225"/>
          </a:xfrm>
          <a:prstGeom prst="rect">
            <a:avLst/>
          </a:prstGeom>
          <a:noFill/>
          <a:ln w="9525">
            <a:noFill/>
            <a:miter lim="800000"/>
            <a:headEnd/>
            <a:tailEnd/>
          </a:ln>
        </p:spPr>
      </p:pic>
      <p:pic>
        <p:nvPicPr>
          <p:cNvPr id="27653" name="Picture 5" descr="cse_QENOlogo281_300dpi.jpg"/>
          <p:cNvPicPr>
            <a:picLocks noChangeAspect="1"/>
          </p:cNvPicPr>
          <p:nvPr/>
        </p:nvPicPr>
        <p:blipFill>
          <a:blip r:embed="rId4" cstate="print"/>
          <a:srcRect/>
          <a:stretch>
            <a:fillRect/>
          </a:stretch>
        </p:blipFill>
        <p:spPr bwMode="auto">
          <a:xfrm>
            <a:off x="0" y="6238875"/>
            <a:ext cx="1239838" cy="619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a:t>The Board’s Role in Fundraising</a:t>
            </a:r>
          </a:p>
        </p:txBody>
      </p:sp>
      <p:sp>
        <p:nvSpPr>
          <p:cNvPr id="31746" name="Content Placeholder 2"/>
          <p:cNvSpPr>
            <a:spLocks noGrp="1"/>
          </p:cNvSpPr>
          <p:nvPr>
            <p:ph sz="half" idx="1"/>
          </p:nvPr>
        </p:nvSpPr>
        <p:spPr>
          <a:xfrm>
            <a:off x="457200" y="1773238"/>
            <a:ext cx="4038600" cy="4624387"/>
          </a:xfrm>
        </p:spPr>
        <p:txBody>
          <a:bodyPr/>
          <a:lstStyle/>
          <a:p>
            <a:r>
              <a:rPr lang="en-US" smtClean="0">
                <a:ea typeface="ＭＳ Ｐゴシック" charset="-128"/>
              </a:rPr>
              <a:t>Define Mission, plan for future</a:t>
            </a:r>
          </a:p>
          <a:p>
            <a:r>
              <a:rPr lang="en-US" smtClean="0">
                <a:ea typeface="ＭＳ Ｐゴシック" charset="-128"/>
              </a:rPr>
              <a:t>Partnership with CEO</a:t>
            </a:r>
          </a:p>
          <a:p>
            <a:r>
              <a:rPr lang="en-US" smtClean="0">
                <a:ea typeface="ＭＳ Ｐゴシック" charset="-128"/>
              </a:rPr>
              <a:t>Strategic Thinking –monitor progress</a:t>
            </a:r>
          </a:p>
          <a:p>
            <a:r>
              <a:rPr lang="en-US" smtClean="0">
                <a:ea typeface="ＭＳ Ｐゴシック" charset="-128"/>
              </a:rPr>
              <a:t>Put process in place</a:t>
            </a:r>
          </a:p>
          <a:p>
            <a:r>
              <a:rPr lang="en-US" smtClean="0">
                <a:ea typeface="ＭＳ Ｐゴシック" charset="-128"/>
              </a:rPr>
              <a:t>Ensure adequate </a:t>
            </a:r>
            <a:r>
              <a:rPr lang="en-US" i="1" smtClean="0">
                <a:ea typeface="ＭＳ Ｐゴシック" charset="-128"/>
              </a:rPr>
              <a:t>resources</a:t>
            </a:r>
            <a:r>
              <a:rPr lang="en-US" smtClean="0">
                <a:ea typeface="ＭＳ Ｐゴシック" charset="-128"/>
              </a:rPr>
              <a:t> for success</a:t>
            </a:r>
          </a:p>
        </p:txBody>
      </p:sp>
      <p:sp>
        <p:nvSpPr>
          <p:cNvPr id="31747" name="Content Placeholder 3"/>
          <p:cNvSpPr>
            <a:spLocks noGrp="1"/>
          </p:cNvSpPr>
          <p:nvPr>
            <p:ph sz="half" idx="2"/>
          </p:nvPr>
        </p:nvSpPr>
        <p:spPr>
          <a:xfrm>
            <a:off x="4648200" y="1773238"/>
            <a:ext cx="4038600" cy="4624387"/>
          </a:xfrm>
        </p:spPr>
        <p:txBody>
          <a:bodyPr/>
          <a:lstStyle/>
          <a:p>
            <a:r>
              <a:rPr lang="en-US" smtClean="0">
                <a:ea typeface="ＭＳ Ｐゴシック" charset="-128"/>
              </a:rPr>
              <a:t>Participate</a:t>
            </a:r>
          </a:p>
          <a:p>
            <a:r>
              <a:rPr lang="en-US" smtClean="0">
                <a:ea typeface="ＭＳ Ｐゴシック" charset="-128"/>
              </a:rPr>
              <a:t>Engage</a:t>
            </a:r>
          </a:p>
          <a:p>
            <a:r>
              <a:rPr lang="en-US" smtClean="0">
                <a:ea typeface="ＭＳ Ｐゴシック" charset="-128"/>
              </a:rPr>
              <a:t>Reach out to your Circle of Influence</a:t>
            </a:r>
          </a:p>
          <a:p>
            <a:r>
              <a:rPr lang="en-US" b="1" smtClean="0">
                <a:ea typeface="ＭＳ Ｐゴシック" charset="-128"/>
              </a:rPr>
              <a:t>Ask</a:t>
            </a:r>
          </a:p>
          <a:p>
            <a:r>
              <a:rPr lang="en-US" smtClean="0">
                <a:ea typeface="ＭＳ Ｐゴシック" charset="-128"/>
              </a:rPr>
              <a:t>Inspire</a:t>
            </a:r>
          </a:p>
        </p:txBody>
      </p:sp>
      <p:sp>
        <p:nvSpPr>
          <p:cNvPr id="31748" name="Slide Number Placeholder 4"/>
          <p:cNvSpPr>
            <a:spLocks noGrp="1"/>
          </p:cNvSpPr>
          <p:nvPr>
            <p:ph type="sldNum" sz="quarter" idx="12"/>
          </p:nvPr>
        </p:nvSpPr>
        <p:spPr bwMode="auto">
          <a:noFill/>
          <a:ln>
            <a:miter lim="800000"/>
            <a:headEnd/>
            <a:tailEnd/>
          </a:ln>
        </p:spPr>
        <p:txBody>
          <a:bodyPr/>
          <a:lstStyle/>
          <a:p>
            <a:fld id="{D9CA1677-FCD6-4AA0-BD5F-D50A914AE399}" type="slidenum">
              <a:rPr lang="en-US"/>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457200" y="274638"/>
            <a:ext cx="8229600" cy="944562"/>
          </a:xfrm>
        </p:spPr>
        <p:txBody>
          <a:bodyPr/>
          <a:lstStyle/>
          <a:p>
            <a:pPr>
              <a:defRPr/>
            </a:pPr>
            <a:r>
              <a:rPr lang="en-US" dirty="0" smtClean="0">
                <a:ea typeface="+mj-ea"/>
              </a:rPr>
              <a:t>Action Plan</a:t>
            </a:r>
          </a:p>
        </p:txBody>
      </p:sp>
      <p:pic>
        <p:nvPicPr>
          <p:cNvPr id="53250"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graphicFrame>
        <p:nvGraphicFramePr>
          <p:cNvPr id="6" name="Content Placeholder 5"/>
          <p:cNvGraphicFramePr>
            <a:graphicFrameLocks noGrp="1"/>
          </p:cNvGraphicFramePr>
          <p:nvPr>
            <p:ph idx="1"/>
          </p:nvPr>
        </p:nvGraphicFramePr>
        <p:xfrm>
          <a:off x="228600" y="2362200"/>
          <a:ext cx="8305800" cy="2873376"/>
        </p:xfrm>
        <a:graphic>
          <a:graphicData uri="http://schemas.openxmlformats.org/drawingml/2006/table">
            <a:tbl>
              <a:tblPr firstRow="1" bandRow="1">
                <a:tableStyleId>{5C22544A-7EE6-4342-B048-85BDC9FD1C3A}</a:tableStyleId>
              </a:tblPr>
              <a:tblGrid>
                <a:gridCol w="1384300"/>
                <a:gridCol w="1384300"/>
                <a:gridCol w="1384300"/>
                <a:gridCol w="1384300"/>
                <a:gridCol w="1384300"/>
                <a:gridCol w="1384300"/>
              </a:tblGrid>
              <a:tr h="874506">
                <a:tc>
                  <a:txBody>
                    <a:bodyPr/>
                    <a:lstStyle/>
                    <a:p>
                      <a:r>
                        <a:rPr lang="en-US" dirty="0" smtClean="0"/>
                        <a:t>Goal</a:t>
                      </a:r>
                      <a:endParaRPr lang="en-US" dirty="0"/>
                    </a:p>
                  </a:txBody>
                  <a:tcPr/>
                </a:tc>
                <a:tc>
                  <a:txBody>
                    <a:bodyPr/>
                    <a:lstStyle/>
                    <a:p>
                      <a:r>
                        <a:rPr lang="en-US" dirty="0" smtClean="0"/>
                        <a:t>Strategy</a:t>
                      </a:r>
                      <a:endParaRPr lang="en-US" dirty="0"/>
                    </a:p>
                  </a:txBody>
                  <a:tcPr/>
                </a:tc>
                <a:tc>
                  <a:txBody>
                    <a:bodyPr/>
                    <a:lstStyle/>
                    <a:p>
                      <a:r>
                        <a:rPr lang="en-US" dirty="0" smtClean="0"/>
                        <a:t>Task/Action Plan</a:t>
                      </a:r>
                      <a:endParaRPr lang="en-US" dirty="0"/>
                    </a:p>
                  </a:txBody>
                  <a:tcPr/>
                </a:tc>
                <a:tc>
                  <a:txBody>
                    <a:bodyPr/>
                    <a:lstStyle/>
                    <a:p>
                      <a:r>
                        <a:rPr lang="en-US" dirty="0" smtClean="0"/>
                        <a:t>Responsible Party</a:t>
                      </a:r>
                      <a:endParaRPr lang="en-US" dirty="0"/>
                    </a:p>
                  </a:txBody>
                  <a:tcPr/>
                </a:tc>
                <a:tc>
                  <a:txBody>
                    <a:bodyPr/>
                    <a:lstStyle/>
                    <a:p>
                      <a:r>
                        <a:rPr lang="en-US" dirty="0" smtClean="0"/>
                        <a:t>Timeline</a:t>
                      </a:r>
                      <a:endParaRPr lang="en-US" dirty="0"/>
                    </a:p>
                  </a:txBody>
                  <a:tcPr/>
                </a:tc>
                <a:tc>
                  <a:txBody>
                    <a:bodyPr/>
                    <a:lstStyle/>
                    <a:p>
                      <a:r>
                        <a:rPr lang="en-US" dirty="0" smtClean="0"/>
                        <a:t>Evaluation</a:t>
                      </a:r>
                      <a:endParaRPr lang="en-US" dirty="0"/>
                    </a:p>
                  </a:txBody>
                  <a:tcPr/>
                </a:tc>
              </a:tr>
              <a:tr h="1998870">
                <a:tc>
                  <a:txBody>
                    <a:bodyPr/>
                    <a:lstStyle/>
                    <a:p>
                      <a:r>
                        <a:rPr lang="en-US" sz="1600" dirty="0" smtClean="0"/>
                        <a:t>Long term outcome of your project</a:t>
                      </a:r>
                      <a:endParaRPr lang="en-US" sz="1600" dirty="0"/>
                    </a:p>
                  </a:txBody>
                  <a:tcPr/>
                </a:tc>
                <a:tc>
                  <a:txBody>
                    <a:bodyPr/>
                    <a:lstStyle/>
                    <a:p>
                      <a:r>
                        <a:rPr lang="en-US" sz="1600" dirty="0" smtClean="0"/>
                        <a:t>How</a:t>
                      </a:r>
                      <a:r>
                        <a:rPr lang="en-US" sz="1600" baseline="0" dirty="0" smtClean="0"/>
                        <a:t> wil</a:t>
                      </a:r>
                      <a:r>
                        <a:rPr lang="en-US" sz="1600" dirty="0" smtClean="0"/>
                        <a:t>l you reach the goal?</a:t>
                      </a:r>
                      <a:endParaRPr lang="en-US" sz="1600" dirty="0"/>
                    </a:p>
                  </a:txBody>
                  <a:tcPr/>
                </a:tc>
                <a:tc>
                  <a:txBody>
                    <a:bodyPr/>
                    <a:lstStyle/>
                    <a:p>
                      <a:r>
                        <a:rPr lang="en-US" sz="1600" dirty="0" smtClean="0"/>
                        <a:t>Specific steps needed to accomplish the strategy</a:t>
                      </a:r>
                      <a:endParaRPr lang="en-US" sz="1600" dirty="0"/>
                    </a:p>
                  </a:txBody>
                  <a:tcPr/>
                </a:tc>
                <a:tc>
                  <a:txBody>
                    <a:bodyPr/>
                    <a:lstStyle/>
                    <a:p>
                      <a:r>
                        <a:rPr lang="en-US" sz="1600" dirty="0" smtClean="0"/>
                        <a:t>What committee or person is responsible</a:t>
                      </a:r>
                      <a:r>
                        <a:rPr lang="en-US" sz="1600" baseline="0" dirty="0" smtClean="0"/>
                        <a:t> for accomplishing the task?</a:t>
                      </a:r>
                      <a:endParaRPr lang="en-US" sz="1600" dirty="0"/>
                    </a:p>
                  </a:txBody>
                  <a:tcPr/>
                </a:tc>
                <a:tc>
                  <a:txBody>
                    <a:bodyPr/>
                    <a:lstStyle/>
                    <a:p>
                      <a:r>
                        <a:rPr lang="en-US" sz="1600" dirty="0" smtClean="0"/>
                        <a:t>When should it be completed?</a:t>
                      </a:r>
                      <a:endParaRPr lang="en-US" sz="1600" dirty="0"/>
                    </a:p>
                  </a:txBody>
                  <a:tcPr/>
                </a:tc>
                <a:tc>
                  <a:txBody>
                    <a:bodyPr/>
                    <a:lstStyle/>
                    <a:p>
                      <a:r>
                        <a:rPr lang="en-US" sz="1600" dirty="0" smtClean="0"/>
                        <a:t>How will success be identified?</a:t>
                      </a:r>
                      <a:endParaRPr lang="en-US" sz="1600" dirty="0"/>
                    </a:p>
                  </a:txBody>
                  <a:tcPr/>
                </a:tc>
              </a:tr>
            </a:tbl>
          </a:graphicData>
        </a:graphic>
      </p:graphicFrame>
      <p:sp>
        <p:nvSpPr>
          <p:cNvPr id="53274" name="Slide Number Placeholder 1"/>
          <p:cNvSpPr>
            <a:spLocks noGrp="1"/>
          </p:cNvSpPr>
          <p:nvPr>
            <p:ph type="sldNum" sz="quarter" idx="12"/>
          </p:nvPr>
        </p:nvSpPr>
        <p:spPr bwMode="auto">
          <a:noFill/>
          <a:ln>
            <a:miter lim="800000"/>
            <a:headEnd/>
            <a:tailEnd/>
          </a:ln>
        </p:spPr>
        <p:txBody>
          <a:bodyPr/>
          <a:lstStyle/>
          <a:p>
            <a:fld id="{2A133386-0575-4A81-9C48-A9013F2F71DB}" type="slidenum">
              <a:rPr lang="en-US"/>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pPr>
              <a:defRPr/>
            </a:pPr>
            <a:r>
              <a:rPr lang="en-US" dirty="0" smtClean="0">
                <a:ea typeface="+mj-ea"/>
              </a:rPr>
              <a:t>Orientation</a:t>
            </a:r>
          </a:p>
        </p:txBody>
      </p:sp>
      <p:sp>
        <p:nvSpPr>
          <p:cNvPr id="48130" name="Content Placeholder 3"/>
          <p:cNvSpPr>
            <a:spLocks noGrp="1"/>
          </p:cNvSpPr>
          <p:nvPr>
            <p:ph idx="1"/>
          </p:nvPr>
        </p:nvSpPr>
        <p:spPr/>
        <p:txBody>
          <a:bodyPr/>
          <a:lstStyle/>
          <a:p>
            <a:r>
              <a:rPr lang="en-US" smtClean="0">
                <a:ea typeface="ＭＳ Ｐゴシック" charset="-128"/>
              </a:rPr>
              <a:t>Orientation should result in new members having a sense of:</a:t>
            </a:r>
          </a:p>
          <a:p>
            <a:pPr lvl="1"/>
            <a:r>
              <a:rPr lang="en-US" smtClean="0">
                <a:ea typeface="ＭＳ Ｐゴシック" charset="-128"/>
              </a:rPr>
              <a:t>Organization</a:t>
            </a:r>
            <a:r>
              <a:rPr lang="en-US" altLang="en-US" smtClean="0">
                <a:ea typeface="ＭＳ Ｐゴシック" charset="-128"/>
              </a:rPr>
              <a:t>’</a:t>
            </a:r>
            <a:r>
              <a:rPr lang="en-US" smtClean="0">
                <a:ea typeface="ＭＳ Ｐゴシック" charset="-128"/>
              </a:rPr>
              <a:t>s mission, vision, &amp; programs</a:t>
            </a:r>
          </a:p>
          <a:p>
            <a:pPr lvl="1"/>
            <a:r>
              <a:rPr lang="en-US" smtClean="0">
                <a:ea typeface="ＭＳ Ｐゴシック" charset="-128"/>
              </a:rPr>
              <a:t>Strategic Plan</a:t>
            </a:r>
          </a:p>
          <a:p>
            <a:pPr lvl="1"/>
            <a:r>
              <a:rPr lang="en-US" smtClean="0">
                <a:ea typeface="ＭＳ Ｐゴシック" charset="-128"/>
              </a:rPr>
              <a:t>Organization</a:t>
            </a:r>
            <a:r>
              <a:rPr lang="en-US" altLang="en-US" smtClean="0">
                <a:ea typeface="ＭＳ Ｐゴシック" charset="-128"/>
              </a:rPr>
              <a:t>’</a:t>
            </a:r>
            <a:r>
              <a:rPr lang="en-US" smtClean="0">
                <a:ea typeface="ＭＳ Ｐゴシック" charset="-128"/>
              </a:rPr>
              <a:t>s financial situation</a:t>
            </a:r>
          </a:p>
          <a:p>
            <a:pPr lvl="1"/>
            <a:r>
              <a:rPr lang="en-US" smtClean="0">
                <a:ea typeface="ＭＳ Ｐゴシック" charset="-128"/>
              </a:rPr>
              <a:t>Major initiatives that are currently underway</a:t>
            </a:r>
          </a:p>
          <a:p>
            <a:pPr lvl="1"/>
            <a:r>
              <a:rPr lang="en-US" smtClean="0">
                <a:ea typeface="ＭＳ Ｐゴシック" charset="-128"/>
              </a:rPr>
              <a:t>Structure of the board &amp; staff</a:t>
            </a:r>
          </a:p>
          <a:p>
            <a:pPr lvl="1"/>
            <a:r>
              <a:rPr lang="en-US" smtClean="0">
                <a:ea typeface="ＭＳ Ｐゴシック" charset="-128"/>
              </a:rPr>
              <a:t>Roles &amp; responsibilities as board members</a:t>
            </a:r>
          </a:p>
        </p:txBody>
      </p:sp>
      <p:pic>
        <p:nvPicPr>
          <p:cNvPr id="48131" name="Picture 3" descr="cse_QENOlogo281_300dpi.jpg"/>
          <p:cNvPicPr>
            <a:picLocks noChangeAspect="1"/>
          </p:cNvPicPr>
          <p:nvPr/>
        </p:nvPicPr>
        <p:blipFill>
          <a:blip r:embed="rId3" cstate="print"/>
          <a:srcRect/>
          <a:stretch>
            <a:fillRect/>
          </a:stretch>
        </p:blipFill>
        <p:spPr bwMode="auto">
          <a:xfrm>
            <a:off x="0" y="6172200"/>
            <a:ext cx="1239838" cy="619125"/>
          </a:xfrm>
          <a:prstGeom prst="rect">
            <a:avLst/>
          </a:prstGeom>
          <a:noFill/>
          <a:ln w="9525">
            <a:noFill/>
            <a:miter lim="800000"/>
            <a:headEnd/>
            <a:tailEnd/>
          </a:ln>
        </p:spPr>
      </p:pic>
      <p:sp>
        <p:nvSpPr>
          <p:cNvPr id="48132" name="Slide Number Placeholder 1"/>
          <p:cNvSpPr>
            <a:spLocks noGrp="1"/>
          </p:cNvSpPr>
          <p:nvPr>
            <p:ph type="sldNum" sz="quarter" idx="12"/>
          </p:nvPr>
        </p:nvSpPr>
        <p:spPr bwMode="auto">
          <a:noFill/>
          <a:ln>
            <a:miter lim="800000"/>
            <a:headEnd/>
            <a:tailEnd/>
          </a:ln>
        </p:spPr>
        <p:txBody>
          <a:bodyPr/>
          <a:lstStyle/>
          <a:p>
            <a:fld id="{4025F81A-A8E6-4E61-8D02-F201B44A0D89}" type="slidenum">
              <a:rPr lang="en-US"/>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2876A755-5F6A-4B02-ACA0-D01CF66FA756}" type="slidenum">
              <a:rPr lang="en-US" smtClean="0">
                <a:solidFill>
                  <a:srgbClr val="000000"/>
                </a:solidFill>
              </a:rPr>
              <a:pPr>
                <a:defRPr/>
              </a:pPr>
              <a:t>13</a:t>
            </a:fld>
            <a:endParaRPr lang="en-US">
              <a:solidFill>
                <a:srgbClr val="000000"/>
              </a:solidFill>
            </a:endParaRPr>
          </a:p>
        </p:txBody>
      </p:sp>
      <p:graphicFrame>
        <p:nvGraphicFramePr>
          <p:cNvPr id="5" name="Diagram 4"/>
          <p:cNvGraphicFramePr/>
          <p:nvPr>
            <p:extLst>
              <p:ext uri="{D42A27DB-BD31-4B8C-83A1-F6EECF244321}">
                <p14:modId xmlns:p14="http://schemas.microsoft.com/office/powerpoint/2010/main" val="1806416128"/>
              </p:ext>
            </p:extLst>
          </p:nvPr>
        </p:nvGraphicFramePr>
        <p:xfrm>
          <a:off x="2819400" y="762000"/>
          <a:ext cx="4838700" cy="46863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a:xfrm>
            <a:off x="0" y="5791200"/>
            <a:ext cx="9144000" cy="762000"/>
          </a:xfrm>
        </p:spPr>
        <p:txBody>
          <a:bodyPr>
            <a:normAutofit fontScale="90000"/>
          </a:bodyPr>
          <a:lstStyle/>
          <a:p>
            <a:r>
              <a:rPr lang="en-US" sz="2800" dirty="0" smtClean="0"/>
              <a:t>			www.uncw.edu/QENO</a:t>
            </a:r>
            <a:br>
              <a:rPr lang="en-US" sz="2800" dirty="0" smtClean="0"/>
            </a:br>
            <a:r>
              <a:rPr lang="en-US" sz="2800" dirty="0" smtClean="0"/>
              <a:t>			www.facebook.com/QENO1</a:t>
            </a:r>
            <a:r>
              <a:rPr lang="en-US" sz="1800" dirty="0" smtClean="0"/>
              <a:t/>
            </a:r>
            <a:br>
              <a:rPr lang="en-US" sz="1800" dirty="0" smtClean="0"/>
            </a:br>
            <a:endParaRPr lang="en-US" sz="1800" dirty="0"/>
          </a:p>
        </p:txBody>
      </p:sp>
      <p:sp>
        <p:nvSpPr>
          <p:cNvPr id="7" name="TextBox 6"/>
          <p:cNvSpPr txBox="1"/>
          <p:nvPr/>
        </p:nvSpPr>
        <p:spPr>
          <a:xfrm>
            <a:off x="0" y="1600200"/>
            <a:ext cx="2438400" cy="2092881"/>
          </a:xfrm>
          <a:prstGeom prst="rect">
            <a:avLst/>
          </a:prstGeom>
          <a:noFill/>
        </p:spPr>
        <p:txBody>
          <a:bodyPr wrap="square" rtlCol="0">
            <a:spAutoFit/>
          </a:bodyPr>
          <a:lstStyle/>
          <a:p>
            <a:r>
              <a:rPr lang="en-US" sz="1400" dirty="0" smtClean="0">
                <a:solidFill>
                  <a:srgbClr val="000000"/>
                </a:solidFill>
                <a:latin typeface="Arial" charset="0"/>
              </a:rPr>
              <a:t>Natasha Davis, MPA</a:t>
            </a:r>
          </a:p>
          <a:p>
            <a:r>
              <a:rPr lang="en-US" sz="1400" dirty="0" smtClean="0">
                <a:solidFill>
                  <a:srgbClr val="000000"/>
                </a:solidFill>
                <a:latin typeface="Arial" charset="0"/>
              </a:rPr>
              <a:t>Program Coordinator</a:t>
            </a:r>
          </a:p>
          <a:p>
            <a:endParaRPr lang="en-US" sz="500" dirty="0" smtClean="0">
              <a:solidFill>
                <a:srgbClr val="000000"/>
              </a:solidFill>
              <a:latin typeface="Arial" charset="0"/>
            </a:endParaRPr>
          </a:p>
          <a:p>
            <a:r>
              <a:rPr lang="en-US" sz="1400" dirty="0" smtClean="0">
                <a:solidFill>
                  <a:srgbClr val="000000"/>
                </a:solidFill>
                <a:latin typeface="Arial" charset="0"/>
              </a:rPr>
              <a:t>UNCW Dept. of Public &amp; International Affairs</a:t>
            </a:r>
          </a:p>
          <a:p>
            <a:endParaRPr lang="en-US" sz="500" dirty="0" smtClean="0">
              <a:solidFill>
                <a:srgbClr val="000000"/>
              </a:solidFill>
              <a:latin typeface="Arial" charset="0"/>
            </a:endParaRPr>
          </a:p>
          <a:p>
            <a:r>
              <a:rPr lang="en-US" sz="1400" dirty="0" smtClean="0">
                <a:solidFill>
                  <a:srgbClr val="000000"/>
                </a:solidFill>
                <a:latin typeface="Arial" charset="0"/>
              </a:rPr>
              <a:t>Social &amp; Behavioral Sciences </a:t>
            </a:r>
            <a:r>
              <a:rPr lang="en-US" sz="1400" dirty="0" err="1" smtClean="0">
                <a:solidFill>
                  <a:srgbClr val="000000"/>
                </a:solidFill>
                <a:latin typeface="Arial" charset="0"/>
              </a:rPr>
              <a:t>Bldg</a:t>
            </a:r>
            <a:r>
              <a:rPr lang="en-US" sz="1400" dirty="0" smtClean="0">
                <a:solidFill>
                  <a:srgbClr val="000000"/>
                </a:solidFill>
                <a:latin typeface="Arial" charset="0"/>
              </a:rPr>
              <a:t>, Office 110 H</a:t>
            </a:r>
          </a:p>
          <a:p>
            <a:endParaRPr lang="en-US" sz="500" dirty="0">
              <a:solidFill>
                <a:srgbClr val="000000"/>
              </a:solidFill>
              <a:latin typeface="Arial" charset="0"/>
            </a:endParaRPr>
          </a:p>
          <a:p>
            <a:r>
              <a:rPr lang="en-US" sz="1400" dirty="0" smtClean="0">
                <a:solidFill>
                  <a:srgbClr val="000000"/>
                </a:solidFill>
                <a:latin typeface="Arial" charset="0"/>
              </a:rPr>
              <a:t>davisn@uncw.edu</a:t>
            </a:r>
          </a:p>
          <a:p>
            <a:r>
              <a:rPr lang="en-US" sz="1400" dirty="0" smtClean="0">
                <a:solidFill>
                  <a:srgbClr val="000000"/>
                </a:solidFill>
                <a:latin typeface="Arial" charset="0"/>
              </a:rPr>
              <a:t>910-962-2878</a:t>
            </a:r>
            <a:endParaRPr lang="en-US" sz="1400" dirty="0">
              <a:solidFill>
                <a:srgbClr val="000000"/>
              </a:solidFill>
              <a:latin typeface="Arial" charset="0"/>
            </a:endParaRPr>
          </a:p>
        </p:txBody>
      </p:sp>
      <p:sp>
        <p:nvSpPr>
          <p:cNvPr id="10" name="TextBox 9"/>
          <p:cNvSpPr txBox="1"/>
          <p:nvPr/>
        </p:nvSpPr>
        <p:spPr>
          <a:xfrm>
            <a:off x="0" y="3886200"/>
            <a:ext cx="2438400" cy="2277547"/>
          </a:xfrm>
          <a:prstGeom prst="rect">
            <a:avLst/>
          </a:prstGeom>
          <a:noFill/>
        </p:spPr>
        <p:txBody>
          <a:bodyPr wrap="square" rtlCol="0">
            <a:spAutoFit/>
          </a:bodyPr>
          <a:lstStyle/>
          <a:p>
            <a:r>
              <a:rPr lang="en-US" sz="1400" dirty="0" smtClean="0">
                <a:solidFill>
                  <a:srgbClr val="000000"/>
                </a:solidFill>
                <a:latin typeface="Arial" charset="0"/>
              </a:rPr>
              <a:t>Dr. Jeffrey Brudney, PhD</a:t>
            </a:r>
          </a:p>
          <a:p>
            <a:r>
              <a:rPr lang="en-US" sz="1400" dirty="0" smtClean="0">
                <a:solidFill>
                  <a:srgbClr val="000000"/>
                </a:solidFill>
                <a:latin typeface="Arial" charset="0"/>
              </a:rPr>
              <a:t>Academic Director</a:t>
            </a:r>
          </a:p>
          <a:p>
            <a:r>
              <a:rPr lang="en-US" sz="1400" dirty="0" smtClean="0">
                <a:solidFill>
                  <a:srgbClr val="000000"/>
                </a:solidFill>
                <a:latin typeface="Arial" charset="0"/>
              </a:rPr>
              <a:t>and</a:t>
            </a:r>
          </a:p>
          <a:p>
            <a:r>
              <a:rPr lang="en-US" sz="1400" dirty="0" smtClean="0">
                <a:solidFill>
                  <a:srgbClr val="000000"/>
                </a:solidFill>
                <a:latin typeface="Arial" charset="0"/>
              </a:rPr>
              <a:t>Betty &amp; Dan Cameron Family Distinguished Professor for Innovation in the Nonprofit Sector</a:t>
            </a:r>
          </a:p>
          <a:p>
            <a:endParaRPr lang="en-US" sz="500" dirty="0" smtClean="0">
              <a:solidFill>
                <a:srgbClr val="000000"/>
              </a:solidFill>
              <a:latin typeface="Arial" charset="0"/>
            </a:endParaRPr>
          </a:p>
          <a:p>
            <a:r>
              <a:rPr lang="en-US" sz="1400" dirty="0" smtClean="0">
                <a:solidFill>
                  <a:srgbClr val="000000"/>
                </a:solidFill>
                <a:latin typeface="Arial" charset="0"/>
              </a:rPr>
              <a:t>UNCW Dept. of Public &amp; International Affairs</a:t>
            </a:r>
          </a:p>
          <a:p>
            <a:endParaRPr lang="en-US" sz="800" dirty="0" smtClean="0">
              <a:solidFill>
                <a:srgbClr val="000000"/>
              </a:solidFill>
              <a:latin typeface="Arial" charset="0"/>
            </a:endParaRPr>
          </a:p>
        </p:txBody>
      </p:sp>
    </p:spTree>
    <p:extLst>
      <p:ext uri="{BB962C8B-B14F-4D97-AF65-F5344CB8AC3E}">
        <p14:creationId xmlns:p14="http://schemas.microsoft.com/office/powerpoint/2010/main" val="2135556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2339</TotalTime>
  <Words>555</Words>
  <Application>Microsoft Office PowerPoint</Application>
  <PresentationFormat>On-screen Show (4:3)</PresentationFormat>
  <Paragraphs>135</Paragraphs>
  <Slides>13</Slides>
  <Notes>10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Module</vt:lpstr>
      <vt:lpstr>Title Slide</vt:lpstr>
      <vt:lpstr>Board Revitalization</vt:lpstr>
      <vt:lpstr>Responsible Boards</vt:lpstr>
      <vt:lpstr>Identify – Board Matrix</vt:lpstr>
      <vt:lpstr>PowerPoint Presentation</vt:lpstr>
      <vt:lpstr>PowerPoint Presentation</vt:lpstr>
      <vt:lpstr>Duty of Care – Must Know </vt:lpstr>
      <vt:lpstr>Duty of Loyalty – Putting the Organization First </vt:lpstr>
      <vt:lpstr>Duty of Obedience –    “follow the law” </vt:lpstr>
      <vt:lpstr>The Board’s Role in Fundraising</vt:lpstr>
      <vt:lpstr>Action Plan</vt:lpstr>
      <vt:lpstr>Orientation</vt:lpstr>
      <vt:lpstr>   www.uncw.edu/QENO    www.facebook.com/QENO1 </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Owner2</dc:creator>
  <cp:lastModifiedBy>Natasha Davis</cp:lastModifiedBy>
  <cp:revision>194</cp:revision>
  <cp:lastPrinted>2011-09-05T15:16:03Z</cp:lastPrinted>
  <dcterms:created xsi:type="dcterms:W3CDTF">2008-04-08T20:03:34Z</dcterms:created>
  <dcterms:modified xsi:type="dcterms:W3CDTF">2013-05-28T14:46:59Z</dcterms:modified>
</cp:coreProperties>
</file>